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48" r:id="rId5"/>
  </p:sldMasterIdLst>
  <p:notesMasterIdLst>
    <p:notesMasterId r:id="rId19"/>
  </p:notesMasterIdLst>
  <p:sldIdLst>
    <p:sldId id="1764" r:id="rId6"/>
    <p:sldId id="1848" r:id="rId7"/>
    <p:sldId id="1849" r:id="rId8"/>
    <p:sldId id="1850" r:id="rId9"/>
    <p:sldId id="1851" r:id="rId10"/>
    <p:sldId id="1852" r:id="rId11"/>
    <p:sldId id="1853" r:id="rId12"/>
    <p:sldId id="1854" r:id="rId13"/>
    <p:sldId id="1855" r:id="rId14"/>
    <p:sldId id="1856" r:id="rId15"/>
    <p:sldId id="1857" r:id="rId16"/>
    <p:sldId id="1858" r:id="rId17"/>
    <p:sldId id="1859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4444"/>
    <a:srgbClr val="FFAC3E"/>
    <a:srgbClr val="FF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2130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drnova Anna" userId="ad11797e-5b89-4679-bedb-c4424b0d2240" providerId="ADAL" clId="{0F09B3D5-15EE-4C2C-80D1-6F940AEB6FDF}"/>
    <pc:docChg chg="undo redo custSel addSld modSld">
      <pc:chgData name="Kudrnova Anna" userId="ad11797e-5b89-4679-bedb-c4424b0d2240" providerId="ADAL" clId="{0F09B3D5-15EE-4C2C-80D1-6F940AEB6FDF}" dt="2025-12-08T09:55:01.953" v="253" actId="20577"/>
      <pc:docMkLst>
        <pc:docMk/>
      </pc:docMkLst>
      <pc:sldChg chg="modSp mod">
        <pc:chgData name="Kudrnova Anna" userId="ad11797e-5b89-4679-bedb-c4424b0d2240" providerId="ADAL" clId="{0F09B3D5-15EE-4C2C-80D1-6F940AEB6FDF}" dt="2025-12-08T09:53:52.778" v="248" actId="790"/>
        <pc:sldMkLst>
          <pc:docMk/>
          <pc:sldMk cId="3211370385" sldId="1848"/>
        </pc:sldMkLst>
        <pc:spChg chg="mod">
          <ac:chgData name="Kudrnova Anna" userId="ad11797e-5b89-4679-bedb-c4424b0d2240" providerId="ADAL" clId="{0F09B3D5-15EE-4C2C-80D1-6F940AEB6FDF}" dt="2025-12-02T09:25:29.377" v="48" actId="20577"/>
          <ac:spMkLst>
            <pc:docMk/>
            <pc:sldMk cId="3211370385" sldId="1848"/>
            <ac:spMk id="2" creationId="{CC72758A-E1E1-F873-EAA2-1AB7A3023DDD}"/>
          </ac:spMkLst>
        </pc:spChg>
        <pc:spChg chg="mod">
          <ac:chgData name="Kudrnova Anna" userId="ad11797e-5b89-4679-bedb-c4424b0d2240" providerId="ADAL" clId="{0F09B3D5-15EE-4C2C-80D1-6F940AEB6FDF}" dt="2025-12-08T09:53:52.778" v="248" actId="790"/>
          <ac:spMkLst>
            <pc:docMk/>
            <pc:sldMk cId="3211370385" sldId="1848"/>
            <ac:spMk id="3" creationId="{C9F697FC-2CA7-E487-F98E-87E69A9716C8}"/>
          </ac:spMkLst>
        </pc:spChg>
      </pc:sldChg>
      <pc:sldChg chg="modSp add mod">
        <pc:chgData name="Kudrnova Anna" userId="ad11797e-5b89-4679-bedb-c4424b0d2240" providerId="ADAL" clId="{0F09B3D5-15EE-4C2C-80D1-6F940AEB6FDF}" dt="2025-12-08T09:54:05.452" v="249" actId="790"/>
        <pc:sldMkLst>
          <pc:docMk/>
          <pc:sldMk cId="2375769177" sldId="1849"/>
        </pc:sldMkLst>
        <pc:spChg chg="mod">
          <ac:chgData name="Kudrnova Anna" userId="ad11797e-5b89-4679-bedb-c4424b0d2240" providerId="ADAL" clId="{0F09B3D5-15EE-4C2C-80D1-6F940AEB6FDF}" dt="2025-12-02T09:59:56.813" v="76" actId="14100"/>
          <ac:spMkLst>
            <pc:docMk/>
            <pc:sldMk cId="2375769177" sldId="1849"/>
            <ac:spMk id="2" creationId="{5378ADCF-F59B-DD2C-819D-1BEC82E5A8CF}"/>
          </ac:spMkLst>
        </pc:spChg>
        <pc:spChg chg="mod">
          <ac:chgData name="Kudrnova Anna" userId="ad11797e-5b89-4679-bedb-c4424b0d2240" providerId="ADAL" clId="{0F09B3D5-15EE-4C2C-80D1-6F940AEB6FDF}" dt="2025-12-08T09:54:05.452" v="249" actId="790"/>
          <ac:spMkLst>
            <pc:docMk/>
            <pc:sldMk cId="2375769177" sldId="1849"/>
            <ac:spMk id="3" creationId="{8FE03F51-AF02-430E-0B9B-600D195A17BF}"/>
          </ac:spMkLst>
        </pc:spChg>
      </pc:sldChg>
      <pc:sldChg chg="modSp add mod">
        <pc:chgData name="Kudrnova Anna" userId="ad11797e-5b89-4679-bedb-c4424b0d2240" providerId="ADAL" clId="{0F09B3D5-15EE-4C2C-80D1-6F940AEB6FDF}" dt="2025-12-08T09:54:16.959" v="250" actId="790"/>
        <pc:sldMkLst>
          <pc:docMk/>
          <pc:sldMk cId="2335940285" sldId="1850"/>
        </pc:sldMkLst>
        <pc:spChg chg="mod">
          <ac:chgData name="Kudrnova Anna" userId="ad11797e-5b89-4679-bedb-c4424b0d2240" providerId="ADAL" clId="{0F09B3D5-15EE-4C2C-80D1-6F940AEB6FDF}" dt="2025-12-02T10:04:05.376" v="82" actId="27636"/>
          <ac:spMkLst>
            <pc:docMk/>
            <pc:sldMk cId="2335940285" sldId="1850"/>
            <ac:spMk id="2" creationId="{3C1D7930-B6E6-555D-4ACD-8C322DF941E5}"/>
          </ac:spMkLst>
        </pc:spChg>
        <pc:spChg chg="mod">
          <ac:chgData name="Kudrnova Anna" userId="ad11797e-5b89-4679-bedb-c4424b0d2240" providerId="ADAL" clId="{0F09B3D5-15EE-4C2C-80D1-6F940AEB6FDF}" dt="2025-12-08T09:54:16.959" v="250" actId="790"/>
          <ac:spMkLst>
            <pc:docMk/>
            <pc:sldMk cId="2335940285" sldId="1850"/>
            <ac:spMk id="3" creationId="{F0E6DE52-5F26-1456-BE47-25791DB110B3}"/>
          </ac:spMkLst>
        </pc:spChg>
      </pc:sldChg>
      <pc:sldChg chg="modSp new mod">
        <pc:chgData name="Kudrnova Anna" userId="ad11797e-5b89-4679-bedb-c4424b0d2240" providerId="ADAL" clId="{0F09B3D5-15EE-4C2C-80D1-6F940AEB6FDF}" dt="2025-12-04T09:29:07.047" v="167" actId="27636"/>
        <pc:sldMkLst>
          <pc:docMk/>
          <pc:sldMk cId="3830096788" sldId="1851"/>
        </pc:sldMkLst>
        <pc:spChg chg="mod">
          <ac:chgData name="Kudrnova Anna" userId="ad11797e-5b89-4679-bedb-c4424b0d2240" providerId="ADAL" clId="{0F09B3D5-15EE-4C2C-80D1-6F940AEB6FDF}" dt="2025-12-02T10:06:28.186" v="104" actId="20577"/>
          <ac:spMkLst>
            <pc:docMk/>
            <pc:sldMk cId="3830096788" sldId="1851"/>
            <ac:spMk id="2" creationId="{0D58E64A-D10D-3A02-61FB-B558CA7501A3}"/>
          </ac:spMkLst>
        </pc:spChg>
        <pc:spChg chg="mod">
          <ac:chgData name="Kudrnova Anna" userId="ad11797e-5b89-4679-bedb-c4424b0d2240" providerId="ADAL" clId="{0F09B3D5-15EE-4C2C-80D1-6F940AEB6FDF}" dt="2025-12-04T09:29:07.047" v="167" actId="27636"/>
          <ac:spMkLst>
            <pc:docMk/>
            <pc:sldMk cId="3830096788" sldId="1851"/>
            <ac:spMk id="3" creationId="{23CE1E35-37D3-3511-D8BA-47996505F573}"/>
          </ac:spMkLst>
        </pc:spChg>
      </pc:sldChg>
      <pc:sldChg chg="modSp new mod">
        <pc:chgData name="Kudrnova Anna" userId="ad11797e-5b89-4679-bedb-c4424b0d2240" providerId="ADAL" clId="{0F09B3D5-15EE-4C2C-80D1-6F940AEB6FDF}" dt="2025-12-04T10:14:08.035" v="182" actId="20577"/>
        <pc:sldMkLst>
          <pc:docMk/>
          <pc:sldMk cId="567258023" sldId="1852"/>
        </pc:sldMkLst>
        <pc:spChg chg="mod">
          <ac:chgData name="Kudrnova Anna" userId="ad11797e-5b89-4679-bedb-c4424b0d2240" providerId="ADAL" clId="{0F09B3D5-15EE-4C2C-80D1-6F940AEB6FDF}" dt="2025-12-02T10:13:22.123" v="114"/>
          <ac:spMkLst>
            <pc:docMk/>
            <pc:sldMk cId="567258023" sldId="1852"/>
            <ac:spMk id="2" creationId="{9C7D3BD0-5262-E293-7A50-1EB904C3E638}"/>
          </ac:spMkLst>
        </pc:spChg>
        <pc:spChg chg="mod">
          <ac:chgData name="Kudrnova Anna" userId="ad11797e-5b89-4679-bedb-c4424b0d2240" providerId="ADAL" clId="{0F09B3D5-15EE-4C2C-80D1-6F940AEB6FDF}" dt="2025-12-04T10:14:08.035" v="182" actId="20577"/>
          <ac:spMkLst>
            <pc:docMk/>
            <pc:sldMk cId="567258023" sldId="1852"/>
            <ac:spMk id="3" creationId="{867E6AA9-9008-6506-2C0F-7DF57ECA529D}"/>
          </ac:spMkLst>
        </pc:spChg>
      </pc:sldChg>
      <pc:sldChg chg="modSp new mod">
        <pc:chgData name="Kudrnova Anna" userId="ad11797e-5b89-4679-bedb-c4424b0d2240" providerId="ADAL" clId="{0F09B3D5-15EE-4C2C-80D1-6F940AEB6FDF}" dt="2025-12-04T11:11:10.041" v="193" actId="27636"/>
        <pc:sldMkLst>
          <pc:docMk/>
          <pc:sldMk cId="712481230" sldId="1853"/>
        </pc:sldMkLst>
        <pc:spChg chg="mod">
          <ac:chgData name="Kudrnova Anna" userId="ad11797e-5b89-4679-bedb-c4424b0d2240" providerId="ADAL" clId="{0F09B3D5-15EE-4C2C-80D1-6F940AEB6FDF}" dt="2025-12-02T10:14:35.330" v="120"/>
          <ac:spMkLst>
            <pc:docMk/>
            <pc:sldMk cId="712481230" sldId="1853"/>
            <ac:spMk id="2" creationId="{FB1963BF-F6EC-29A4-D3A3-7038EE99B1C9}"/>
          </ac:spMkLst>
        </pc:spChg>
        <pc:spChg chg="mod">
          <ac:chgData name="Kudrnova Anna" userId="ad11797e-5b89-4679-bedb-c4424b0d2240" providerId="ADAL" clId="{0F09B3D5-15EE-4C2C-80D1-6F940AEB6FDF}" dt="2025-12-04T11:11:10.041" v="193" actId="27636"/>
          <ac:spMkLst>
            <pc:docMk/>
            <pc:sldMk cId="712481230" sldId="1853"/>
            <ac:spMk id="3" creationId="{30C09AC3-2A6B-B3C5-0C97-1719DD0BABE0}"/>
          </ac:spMkLst>
        </pc:spChg>
      </pc:sldChg>
      <pc:sldChg chg="modSp new mod">
        <pc:chgData name="Kudrnova Anna" userId="ad11797e-5b89-4679-bedb-c4424b0d2240" providerId="ADAL" clId="{0F09B3D5-15EE-4C2C-80D1-6F940AEB6FDF}" dt="2025-12-04T11:14:48.361" v="204" actId="27636"/>
        <pc:sldMkLst>
          <pc:docMk/>
          <pc:sldMk cId="1511057534" sldId="1854"/>
        </pc:sldMkLst>
        <pc:spChg chg="mod">
          <ac:chgData name="Kudrnova Anna" userId="ad11797e-5b89-4679-bedb-c4424b0d2240" providerId="ADAL" clId="{0F09B3D5-15EE-4C2C-80D1-6F940AEB6FDF}" dt="2025-12-02T10:16:34.213" v="129"/>
          <ac:spMkLst>
            <pc:docMk/>
            <pc:sldMk cId="1511057534" sldId="1854"/>
            <ac:spMk id="2" creationId="{B6482C7D-4B7D-8942-C0C9-B24951C65DEE}"/>
          </ac:spMkLst>
        </pc:spChg>
        <pc:spChg chg="mod">
          <ac:chgData name="Kudrnova Anna" userId="ad11797e-5b89-4679-bedb-c4424b0d2240" providerId="ADAL" clId="{0F09B3D5-15EE-4C2C-80D1-6F940AEB6FDF}" dt="2025-12-04T11:14:48.361" v="204" actId="27636"/>
          <ac:spMkLst>
            <pc:docMk/>
            <pc:sldMk cId="1511057534" sldId="1854"/>
            <ac:spMk id="3" creationId="{6748AA15-DD87-2F55-8996-7D28628F7E84}"/>
          </ac:spMkLst>
        </pc:spChg>
      </pc:sldChg>
      <pc:sldChg chg="modSp new mod">
        <pc:chgData name="Kudrnova Anna" userId="ad11797e-5b89-4679-bedb-c4424b0d2240" providerId="ADAL" clId="{0F09B3D5-15EE-4C2C-80D1-6F940AEB6FDF}" dt="2025-12-04T12:11:42.318" v="226" actId="27636"/>
        <pc:sldMkLst>
          <pc:docMk/>
          <pc:sldMk cId="996764010" sldId="1855"/>
        </pc:sldMkLst>
        <pc:spChg chg="mod">
          <ac:chgData name="Kudrnova Anna" userId="ad11797e-5b89-4679-bedb-c4424b0d2240" providerId="ADAL" clId="{0F09B3D5-15EE-4C2C-80D1-6F940AEB6FDF}" dt="2025-12-02T10:17:51.702" v="136"/>
          <ac:spMkLst>
            <pc:docMk/>
            <pc:sldMk cId="996764010" sldId="1855"/>
            <ac:spMk id="2" creationId="{4E862CA4-29F3-4D22-34DA-D82BE0823F24}"/>
          </ac:spMkLst>
        </pc:spChg>
        <pc:spChg chg="mod">
          <ac:chgData name="Kudrnova Anna" userId="ad11797e-5b89-4679-bedb-c4424b0d2240" providerId="ADAL" clId="{0F09B3D5-15EE-4C2C-80D1-6F940AEB6FDF}" dt="2025-12-04T12:11:42.318" v="226" actId="27636"/>
          <ac:spMkLst>
            <pc:docMk/>
            <pc:sldMk cId="996764010" sldId="1855"/>
            <ac:spMk id="3" creationId="{CFB8B791-54AA-1F0C-64CD-34701F22632D}"/>
          </ac:spMkLst>
        </pc:spChg>
      </pc:sldChg>
      <pc:sldChg chg="modSp new mod">
        <pc:chgData name="Kudrnova Anna" userId="ad11797e-5b89-4679-bedb-c4424b0d2240" providerId="ADAL" clId="{0F09B3D5-15EE-4C2C-80D1-6F940AEB6FDF}" dt="2025-12-04T13:26:48.763" v="247" actId="27636"/>
        <pc:sldMkLst>
          <pc:docMk/>
          <pc:sldMk cId="1959450662" sldId="1856"/>
        </pc:sldMkLst>
        <pc:spChg chg="mod">
          <ac:chgData name="Kudrnova Anna" userId="ad11797e-5b89-4679-bedb-c4424b0d2240" providerId="ADAL" clId="{0F09B3D5-15EE-4C2C-80D1-6F940AEB6FDF}" dt="2025-12-02T12:12:49.477" v="142"/>
          <ac:spMkLst>
            <pc:docMk/>
            <pc:sldMk cId="1959450662" sldId="1856"/>
            <ac:spMk id="2" creationId="{97D01280-ED44-F56C-42A9-B91457CC5AD0}"/>
          </ac:spMkLst>
        </pc:spChg>
        <pc:spChg chg="mod">
          <ac:chgData name="Kudrnova Anna" userId="ad11797e-5b89-4679-bedb-c4424b0d2240" providerId="ADAL" clId="{0F09B3D5-15EE-4C2C-80D1-6F940AEB6FDF}" dt="2025-12-04T13:26:48.763" v="247" actId="27636"/>
          <ac:spMkLst>
            <pc:docMk/>
            <pc:sldMk cId="1959450662" sldId="1856"/>
            <ac:spMk id="3" creationId="{AF56A5C4-80C0-791A-2767-75875574A642}"/>
          </ac:spMkLst>
        </pc:spChg>
      </pc:sldChg>
      <pc:sldChg chg="modSp new mod">
        <pc:chgData name="Kudrnova Anna" userId="ad11797e-5b89-4679-bedb-c4424b0d2240" providerId="ADAL" clId="{0F09B3D5-15EE-4C2C-80D1-6F940AEB6FDF}" dt="2025-12-04T12:13:49.641" v="233" actId="27636"/>
        <pc:sldMkLst>
          <pc:docMk/>
          <pc:sldMk cId="626725336" sldId="1857"/>
        </pc:sldMkLst>
        <pc:spChg chg="mod">
          <ac:chgData name="Kudrnova Anna" userId="ad11797e-5b89-4679-bedb-c4424b0d2240" providerId="ADAL" clId="{0F09B3D5-15EE-4C2C-80D1-6F940AEB6FDF}" dt="2025-12-02T12:13:09.345" v="148"/>
          <ac:spMkLst>
            <pc:docMk/>
            <pc:sldMk cId="626725336" sldId="1857"/>
            <ac:spMk id="2" creationId="{10D8BAC5-DEDC-509E-EF47-27B75F0A60A4}"/>
          </ac:spMkLst>
        </pc:spChg>
        <pc:spChg chg="mod">
          <ac:chgData name="Kudrnova Anna" userId="ad11797e-5b89-4679-bedb-c4424b0d2240" providerId="ADAL" clId="{0F09B3D5-15EE-4C2C-80D1-6F940AEB6FDF}" dt="2025-12-04T12:13:49.641" v="233" actId="27636"/>
          <ac:spMkLst>
            <pc:docMk/>
            <pc:sldMk cId="626725336" sldId="1857"/>
            <ac:spMk id="3" creationId="{D201415A-413D-9DE0-A58D-B06AD6D48B10}"/>
          </ac:spMkLst>
        </pc:spChg>
      </pc:sldChg>
      <pc:sldChg chg="modSp new mod">
        <pc:chgData name="Kudrnova Anna" userId="ad11797e-5b89-4679-bedb-c4424b0d2240" providerId="ADAL" clId="{0F09B3D5-15EE-4C2C-80D1-6F940AEB6FDF}" dt="2025-12-08T09:54:48.310" v="251" actId="790"/>
        <pc:sldMkLst>
          <pc:docMk/>
          <pc:sldMk cId="547670608" sldId="1858"/>
        </pc:sldMkLst>
        <pc:spChg chg="mod">
          <ac:chgData name="Kudrnova Anna" userId="ad11797e-5b89-4679-bedb-c4424b0d2240" providerId="ADAL" clId="{0F09B3D5-15EE-4C2C-80D1-6F940AEB6FDF}" dt="2025-12-02T12:14:51.134" v="154"/>
          <ac:spMkLst>
            <pc:docMk/>
            <pc:sldMk cId="547670608" sldId="1858"/>
            <ac:spMk id="2" creationId="{CB07DC5D-AC50-4B47-6FB6-E45E28A94028}"/>
          </ac:spMkLst>
        </pc:spChg>
        <pc:spChg chg="mod">
          <ac:chgData name="Kudrnova Anna" userId="ad11797e-5b89-4679-bedb-c4424b0d2240" providerId="ADAL" clId="{0F09B3D5-15EE-4C2C-80D1-6F940AEB6FDF}" dt="2025-12-08T09:54:48.310" v="251" actId="790"/>
          <ac:spMkLst>
            <pc:docMk/>
            <pc:sldMk cId="547670608" sldId="1858"/>
            <ac:spMk id="3" creationId="{BC8CB0BA-D9DA-07EE-169D-C37D05DCC65D}"/>
          </ac:spMkLst>
        </pc:spChg>
      </pc:sldChg>
      <pc:sldChg chg="modSp new mod">
        <pc:chgData name="Kudrnova Anna" userId="ad11797e-5b89-4679-bedb-c4424b0d2240" providerId="ADAL" clId="{0F09B3D5-15EE-4C2C-80D1-6F940AEB6FDF}" dt="2025-12-08T09:55:01.953" v="253" actId="20577"/>
        <pc:sldMkLst>
          <pc:docMk/>
          <pc:sldMk cId="368593278" sldId="1859"/>
        </pc:sldMkLst>
        <pc:spChg chg="mod">
          <ac:chgData name="Kudrnova Anna" userId="ad11797e-5b89-4679-bedb-c4424b0d2240" providerId="ADAL" clId="{0F09B3D5-15EE-4C2C-80D1-6F940AEB6FDF}" dt="2025-12-02T12:16:28.039" v="160"/>
          <ac:spMkLst>
            <pc:docMk/>
            <pc:sldMk cId="368593278" sldId="1859"/>
            <ac:spMk id="2" creationId="{39F902A4-F128-A130-12F4-4693B7AB31EE}"/>
          </ac:spMkLst>
        </pc:spChg>
        <pc:spChg chg="mod">
          <ac:chgData name="Kudrnova Anna" userId="ad11797e-5b89-4679-bedb-c4424b0d2240" providerId="ADAL" clId="{0F09B3D5-15EE-4C2C-80D1-6F940AEB6FDF}" dt="2025-12-08T09:55:01.953" v="253" actId="20577"/>
          <ac:spMkLst>
            <pc:docMk/>
            <pc:sldMk cId="368593278" sldId="1859"/>
            <ac:spMk id="3" creationId="{6938D402-3367-03CD-E8FF-9C7A9371352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B7A20-5CF8-482C-B6CD-F0E83D8495E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E4643-C0A0-4E53-81C2-52BEFD63FD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8454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4DE522-A870-DEB9-4BFA-54402DC98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8D81926-C182-F421-51BF-92ACA4EF4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E400C2-E8FA-208D-7F1E-E93E0704B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26DC8E-93DB-7FC6-1209-9743BEEB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FE7C31A-450F-3B74-BE44-3C386AF35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01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B0157F-EBA6-0625-1337-BC6A74848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8AB6BD2-8C76-D84D-7F92-0F78E2FF0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025A40-91F3-86AC-C206-946C1E68C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47D181C-6D57-644B-6E42-F1C43A0C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7C720A-F0EB-2609-2618-8CAF0AA8E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4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3980C60-9E6C-67D6-FB56-265341E8BC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4ADEECB-CF40-A52F-3AE7-BF4A90678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DF8F4B-2305-7665-8CB5-DECA199B9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49155C6-EC7E-E9F6-7F98-3714B1CF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17740FA-5612-3B25-09B5-7F51CFC3E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44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145201-55BD-4B4E-A446-0F68EA453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325563"/>
          </a:xfrm>
          <a:solidFill>
            <a:schemeClr val="bg1"/>
          </a:solidFill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E1B4A9-0716-4EFE-A5F6-4931A1CC0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98900"/>
          </a:xfrm>
          <a:prstGeom prst="roundRect">
            <a:avLst>
              <a:gd name="adj" fmla="val 2658"/>
            </a:avLst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C5336692-C388-4298-81DA-8EEEA9E6CDA0}"/>
              </a:ext>
            </a:extLst>
          </p:cNvPr>
          <p:cNvGrpSpPr/>
          <p:nvPr userDrawn="1"/>
        </p:nvGrpSpPr>
        <p:grpSpPr>
          <a:xfrm>
            <a:off x="0" y="6310264"/>
            <a:ext cx="12192000" cy="549276"/>
            <a:chOff x="0" y="6281689"/>
            <a:chExt cx="12192000" cy="549276"/>
          </a:xfrm>
        </p:grpSpPr>
        <p:sp>
          <p:nvSpPr>
            <p:cNvPr id="8" name="Obdélník 7">
              <a:extLst>
                <a:ext uri="{FF2B5EF4-FFF2-40B4-BE49-F238E27FC236}">
                  <a16:creationId xmlns:a16="http://schemas.microsoft.com/office/drawing/2014/main" id="{83EE0B92-7160-4102-8F42-3464727A93B1}"/>
                </a:ext>
              </a:extLst>
            </p:cNvPr>
            <p:cNvSpPr/>
            <p:nvPr userDrawn="1"/>
          </p:nvSpPr>
          <p:spPr>
            <a:xfrm>
              <a:off x="0" y="6281689"/>
              <a:ext cx="12192000" cy="546149"/>
            </a:xfrm>
            <a:prstGeom prst="rect">
              <a:avLst/>
            </a:prstGeom>
            <a:solidFill>
              <a:srgbClr val="191919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Dosis" pitchFamily="2" charset="-18"/>
              </a:endParaRPr>
            </a:p>
          </p:txBody>
        </p:sp>
        <p:pic>
          <p:nvPicPr>
            <p:cNvPr id="10" name="Grafický objekt 9">
              <a:extLst>
                <a:ext uri="{FF2B5EF4-FFF2-40B4-BE49-F238E27FC236}">
                  <a16:creationId xmlns:a16="http://schemas.microsoft.com/office/drawing/2014/main" id="{C2A51C9B-FF9F-4C4E-9855-B430D4EFC2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6203" y="6307091"/>
              <a:ext cx="1257297" cy="523874"/>
            </a:xfrm>
            <a:prstGeom prst="rect">
              <a:avLst/>
            </a:prstGeom>
          </p:spPr>
        </p:pic>
        <p:sp>
          <p:nvSpPr>
            <p:cNvPr id="11" name="Zástupný symbol pro zápatí 4">
              <a:extLst>
                <a:ext uri="{FF2B5EF4-FFF2-40B4-BE49-F238E27FC236}">
                  <a16:creationId xmlns:a16="http://schemas.microsoft.com/office/drawing/2014/main" id="{EA5C7F32-A803-48D5-8406-513D628A2CC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4038600" y="6381725"/>
              <a:ext cx="41148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cs-CZ"/>
              </a:defPPr>
              <a:lvl1pPr marL="0" algn="ctr" defTabSz="914400" rtl="0" eaLnBrk="1" latinLnBrk="0" hangingPunct="1">
                <a:defRPr sz="1200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cs-CZ" b="1" dirty="0">
                  <a:latin typeface="Dosis" pitchFamily="2" charset="-18"/>
                </a:rPr>
                <a:t>Beey.io </a:t>
              </a:r>
              <a:r>
                <a:rPr lang="cs-CZ" dirty="0">
                  <a:latin typeface="Dosis" pitchFamily="2" charset="-18"/>
                </a:rPr>
                <a:t>od </a:t>
              </a:r>
              <a:r>
                <a:rPr lang="cs-CZ" b="1" dirty="0">
                  <a:latin typeface="Dosis" pitchFamily="2" charset="-18"/>
                </a:rPr>
                <a:t>NEWTON Technologies, a.s.</a:t>
              </a:r>
            </a:p>
          </p:txBody>
        </p:sp>
      </p:grpSp>
      <p:pic>
        <p:nvPicPr>
          <p:cNvPr id="13" name="Obrázek 12">
            <a:extLst>
              <a:ext uri="{FF2B5EF4-FFF2-40B4-BE49-F238E27FC236}">
                <a16:creationId xmlns:a16="http://schemas.microsoft.com/office/drawing/2014/main" id="{FAF1407D-2682-4858-9BF8-7656D6C269F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5299" y="6328853"/>
            <a:ext cx="860498" cy="53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20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E748BA-2299-45DB-0B55-515948B8D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6FF296-CBDA-FBD6-FA04-F02C6F8A3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82C0994-69F5-4F5E-8F9A-FFC7AB02D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50D59C-C859-DD9F-0AD5-3FBC8556B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6369F5-4BCC-2627-08FE-B385DDEC6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48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75FF1B-D453-47DC-E812-5386E9FB4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EC9CB5B-8D33-1EB2-F247-08C851C30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0B812C-6AE3-6D0C-AD32-5D3834FBA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091A5B-1693-27F6-CAF0-A5218F799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0298E3-9221-1455-0D86-3676D6AC5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56390-2DC2-769A-16BE-49C40A728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270046-1972-7E42-1080-203281E1B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5569712-D49A-70EC-A07B-52DA00E72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CE44C8-BDB8-ABAA-54B8-1E0D478A5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0C8DED1-CEED-6939-00A4-BF1095561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C708C7-E70F-4B76-B537-35EED075A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5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7AD359-2FBE-36D5-4484-C7EC94F23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3124BE5-A1C3-F4D6-EE5F-E89C59711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635CF6A-140E-CB15-DE04-8CE13FC8A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7EEE864-CE4A-B384-5842-397F02B382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29F2C5A-8A41-9B34-F288-010958C2A9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61CD0BD-1339-B05E-6535-28D1DF5B3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59CAC16-BE45-48E3-6823-7BCE958AE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2890582-F0CE-F2B9-EC3A-07CC0C65F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6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E647EE-1924-7987-B6A3-8F25503AE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7141CBD-6643-EDE7-A82D-5A38783BC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252AAAF-0B7D-1223-E8CC-877EDCAE8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588586-6A4F-5917-49EA-1D0944DB6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43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12E58A2-5531-08BD-C2C8-1F02790C8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53A836-268A-0A43-B04D-70D6B370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2599C1F-1785-D221-1F0E-85288F454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01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6EECE7-DEA5-C9A5-27AF-3054E8E1E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3F0EC0-6AD4-3747-1CE3-45B2290AD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1540E2A-6AE9-69EF-E227-94E7AE94D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9F4E1FD-F6FD-9593-4547-598EA4EE8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08EEC04-BFCB-14AF-BA86-E715AFAA4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2C47C1D-21C9-BC2A-587C-5B3179534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91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8C6FC4-36AE-4C0B-B888-3855DDC8C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5BCDBED-98F2-38DF-9103-795E783A0D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B58B88D-DD9C-DA07-8319-80B7A4CBF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3A5CA3F-2918-ADAE-4794-49F2B74F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861E1A1-106C-9E70-E628-B1551B84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DF93F0F-62D3-E5EC-08AD-B9EF8C80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60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1B5387E-0D9A-37C4-0CA0-B0FFCE66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7ABD459-F1B1-D62F-5612-BFD9145F0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86FD86-623D-B37E-9E4F-4F8B6904B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Dosis" pitchFamily="2" charset="-18"/>
              </a:defRPr>
            </a:lvl1pPr>
          </a:lstStyle>
          <a:p>
            <a:fld id="{E6F037FF-B42E-4ED1-9A99-0DAD2BE0FA9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FC5789-76ED-C8A8-E8A0-D1C9F4583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Dosis" pitchFamily="2" charset="-18"/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9751EA-0B13-40EE-87C7-FCB4F2B1C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Dosis" pitchFamily="2" charset="-18"/>
              </a:defRPr>
            </a:lvl1pPr>
          </a:lstStyle>
          <a:p>
            <a:fld id="{49D32682-9DEF-49AD-9897-A49788C0C2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00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Dosis" pitchFamily="2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Dosis" pitchFamily="2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Dosis" pitchFamily="2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Dosis" pitchFamily="2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Dosis" pitchFamily="2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E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7CFBC01-04A0-4D8C-9A15-126517E15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3CEF0-CA4B-3E6C-00E5-EF176C6A3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84228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Dosis" panose="02010503020202060003" pitchFamily="2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57575"/>
          </a:solidFill>
          <a:latin typeface="Dosis" pitchFamily="2" charset="-18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57575"/>
          </a:solidFill>
          <a:latin typeface="Dosis" pitchFamily="2" charset="-18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57575"/>
          </a:solidFill>
          <a:latin typeface="Dosis" pitchFamily="2" charset="-18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57575"/>
          </a:solidFill>
          <a:latin typeface="Dosis" pitchFamily="2" charset="-18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57575"/>
          </a:solidFill>
          <a:latin typeface="Dosis" pitchFamily="2" charset="-18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orange background&#10;&#10;Description automatically generated">
            <a:extLst>
              <a:ext uri="{FF2B5EF4-FFF2-40B4-BE49-F238E27FC236}">
                <a16:creationId xmlns:a16="http://schemas.microsoft.com/office/drawing/2014/main" id="{4DCFCAD9-F757-81C1-1369-FF4E8695C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"/>
            <a:ext cx="12192000" cy="6858000"/>
          </a:xfrm>
          <a:prstGeom prst="rect">
            <a:avLst/>
          </a:prstGeom>
        </p:spPr>
      </p:pic>
      <p:pic>
        <p:nvPicPr>
          <p:cNvPr id="6" name="Obrázek 5" descr="Obsah obrázku logo&#10;&#10;Popis se vygeneroval automaticky.">
            <a:extLst>
              <a:ext uri="{FF2B5EF4-FFF2-40B4-BE49-F238E27FC236}">
                <a16:creationId xmlns:a16="http://schemas.microsoft.com/office/drawing/2014/main" id="{D125199C-46E1-4C2C-8C77-CF6B120CC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157" y="889877"/>
            <a:ext cx="3625685" cy="1186825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27FCA68-BAA0-D3CF-F2B2-7A726D98A80B}"/>
              </a:ext>
            </a:extLst>
          </p:cNvPr>
          <p:cNvSpPr txBox="1"/>
          <p:nvPr/>
        </p:nvSpPr>
        <p:spPr>
          <a:xfrm>
            <a:off x="265669" y="2966579"/>
            <a:ext cx="11861827" cy="17819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lang="cs-CZ" sz="4800" b="1" i="0" dirty="0">
                <a:solidFill>
                  <a:srgbClr val="444444"/>
                </a:solidFill>
                <a:effectLst/>
                <a:latin typeface="Dosis" pitchFamily="2" charset="-18"/>
              </a:rPr>
              <a:t>Konference Kvalita</a:t>
            </a:r>
          </a:p>
          <a:p>
            <a:pPr algn="ctr">
              <a:lnSpc>
                <a:spcPct val="120000"/>
              </a:lnSpc>
            </a:pPr>
            <a:r>
              <a:rPr lang="cs-CZ" sz="4800" b="1" dirty="0">
                <a:solidFill>
                  <a:srgbClr val="444444"/>
                </a:solidFill>
                <a:latin typeface="Dosis" pitchFamily="2" charset="-18"/>
                <a:ea typeface="+mj-ea"/>
                <a:cs typeface="+mj-cs"/>
              </a:rPr>
              <a:t>Valeč, 25.-26. 11. 2025</a:t>
            </a:r>
          </a:p>
        </p:txBody>
      </p:sp>
    </p:spTree>
    <p:extLst>
      <p:ext uri="{BB962C8B-B14F-4D97-AF65-F5344CB8AC3E}">
        <p14:creationId xmlns:p14="http://schemas.microsoft.com/office/powerpoint/2010/main" val="29778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D01280-ED44-F56C-42A9-B91457CC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Kvalita v medicíně</a:t>
            </a:r>
            <a:br>
              <a:rPr lang="cs-CZ" dirty="0"/>
            </a:br>
            <a:r>
              <a:rPr lang="cs-CZ" dirty="0"/>
              <a:t>Vladimír Beneš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56A5C4-80C0-791A-2767-75875574A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🎯 Kvalita medicíny se v </a:t>
            </a:r>
            <a:r>
              <a:rPr lang="cs-CZ" dirty="0" err="1"/>
              <a:t>neurooborech</a:t>
            </a:r>
            <a:r>
              <a:rPr lang="cs-CZ" dirty="0"/>
              <a:t> obtížně měří a nemonitoruje, což ztěžuje její hodnocení.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🚀 Ve válečnictví a letectví platí pravidlo, že každý den je možné udělat více, ale nikdy méně, což je klíčové i v medicíně.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🧠 Vědecký důkaz v medicíně je založen na statistických studiích, přičemž randomizované studie jsou považovány za nejspolehlivější.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🔍 Měření kvality v neurochirurgii ukazuje, že klíčem je schopnost rozhodovat správně a vhodně, přičemž definice smrti byla jasně stanovena díky církvi a transplantacím.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🌍 Nejdůležitější je vnímat, že vše je podmíněno neustálou změnou, a proto je třeba se adaptovat a neustále se vzdělávat.</a:t>
            </a:r>
          </a:p>
        </p:txBody>
      </p:sp>
    </p:spTree>
    <p:extLst>
      <p:ext uri="{BB962C8B-B14F-4D97-AF65-F5344CB8AC3E}">
        <p14:creationId xmlns:p14="http://schemas.microsoft.com/office/powerpoint/2010/main" val="1959450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D8BAC5-DEDC-509E-EF47-27B75F0A6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Firemní kultura – vliv na kvalitu, tipy do praxe</a:t>
            </a:r>
            <a:br>
              <a:rPr lang="cs-CZ" dirty="0"/>
            </a:br>
            <a:r>
              <a:rPr lang="cs-CZ" dirty="0"/>
              <a:t>Jakub-Marek Štěpán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01415A-413D-9DE0-A58D-B06AD6D48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🚀 Firemní kultura je důležitým nástrojem, který ovlivňuje atmosféru, rozhodování a chování ve firmě, a není to pouze o atmosféře, ale o sdílených vzorcích chování.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🤝 Vliv na firemní kulturu mají především manažeři a lídři, kteří svým chováním určují hodnoty a normy, zatímco recepce či nižší pozice mají pouze odrazový efekt.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💡 Změny v kultuře je třeba realizovat systémově a prostřednictvím změn leadershipu a odměňovacích systémů, protože bez těchto opatření dlouhodobá změna selhává.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🎯 Úspěšná transformace kultury vyžaduje aktivní zapojení zaměstnanců a otevřenou komunikaci s využitím férových a dobře vedených diskuzí, nikoli pouze prezentací hodnot.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🧠 Pro změnu je důležité pracovat s psychologií, například prostřednictvím správného vedení rozhovorů, budováním důvěry a zaváděním systémových opatření, které podporují žádoucí chování.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6725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07DC5D-AC50-4B47-6FB6-E45E28A94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Krizový management – nácvik krizových situací</a:t>
            </a:r>
            <a:br>
              <a:rPr lang="cs-CZ" dirty="0"/>
            </a:br>
            <a:r>
              <a:rPr lang="cs-CZ" dirty="0"/>
              <a:t>Stanislav Vojtíšek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8CB0BA-D9DA-07EE-169D-C37D05DCC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noProof="0" dirty="0"/>
              <a:t>🎯 Krizový management je klíčový nejen v letadlech, ale i v rodinných situacích, kde je rozhodující správná komunikace a schopnost improvizace.</a:t>
            </a:r>
          </a:p>
          <a:p>
            <a:pPr marL="0" indent="0">
              <a:buNone/>
            </a:pPr>
            <a:endParaRPr lang="cs-CZ" noProof="0" dirty="0"/>
          </a:p>
          <a:p>
            <a:pPr marL="0" indent="0">
              <a:buNone/>
            </a:pPr>
            <a:r>
              <a:rPr lang="cs-CZ" noProof="0" dirty="0"/>
              <a:t>✈️ Létání je bezpečné díky kontinuálnímu výcviku, automatizaci a systematickému ověřování schopností posádek, což snižuje riziko na minimum.</a:t>
            </a:r>
          </a:p>
          <a:p>
            <a:pPr marL="0" indent="0">
              <a:buNone/>
            </a:pPr>
            <a:endParaRPr lang="cs-CZ" noProof="0" dirty="0"/>
          </a:p>
          <a:p>
            <a:pPr marL="0" indent="0">
              <a:buNone/>
            </a:pPr>
            <a:r>
              <a:rPr lang="cs-CZ" noProof="0" dirty="0"/>
              <a:t>🛠️ Pravidla a simulace jsou zásadní pro zlepšování reakčních schopností, udržování bezpečnosti a rozvoj dovedností týmu v krizových situacích.</a:t>
            </a:r>
          </a:p>
          <a:p>
            <a:pPr marL="0" indent="0">
              <a:buNone/>
            </a:pPr>
            <a:endParaRPr lang="cs-CZ" noProof="0" dirty="0"/>
          </a:p>
          <a:p>
            <a:pPr marL="0" indent="0">
              <a:buNone/>
            </a:pPr>
            <a:r>
              <a:rPr lang="cs-CZ" noProof="0" dirty="0"/>
              <a:t>🔍 Kontrola a analýza chyb, reportování rizik a zpětná vazba jsou základními nástroji ke zvyšování kvality a prevence nehody ve striktně regulovaném odvětví letectví.</a:t>
            </a:r>
          </a:p>
          <a:p>
            <a:pPr marL="0" indent="0">
              <a:buNone/>
            </a:pPr>
            <a:endParaRPr lang="cs-CZ" noProof="0" dirty="0"/>
          </a:p>
          <a:p>
            <a:pPr marL="0" indent="0">
              <a:buNone/>
            </a:pPr>
            <a:r>
              <a:rPr lang="cs-CZ" noProof="0" dirty="0"/>
              <a:t>🤝 Důvěra, otevřená komunikace a psychologická bezpečnost jsou nezbytné pro efektivní týmovou práci, odhalování chyb a udržení vysoké úrovně bezpečnosti.</a:t>
            </a:r>
          </a:p>
          <a:p>
            <a:pPr marL="0" indent="0">
              <a:buNone/>
            </a:pPr>
            <a:endParaRPr lang="cs-CZ" noProof="0" dirty="0"/>
          </a:p>
          <a:p>
            <a:pPr marL="0" indent="0">
              <a:buNone/>
            </a:pPr>
            <a:endParaRPr lang="cs-CZ" noProof="0" dirty="0"/>
          </a:p>
          <a:p>
            <a:pPr marL="0" indent="0">
              <a:buNone/>
            </a:pP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47670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F902A4-F128-A130-12F4-4693B7AB3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Shrnutí, závěr</a:t>
            </a:r>
            <a:br>
              <a:rPr lang="cs-CZ" dirty="0"/>
            </a:br>
            <a:r>
              <a:rPr lang="cs-CZ" dirty="0"/>
              <a:t>Zdeněk </a:t>
            </a:r>
            <a:r>
              <a:rPr lang="cs-CZ" dirty="0" err="1"/>
              <a:t>Čančura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38D402-3367-03CD-E8FF-9C7A93713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/>
              <a:t>🎉 Poděkování hlavním partnerům a organizační podpora za úspěšnou konferenci.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💡 Důraz na klíčové myšlenky jako kvalita, zlepšování a význam zaměstnanců pro dosahování skvělé práce.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🤝 Zaměření na </a:t>
            </a:r>
            <a:r>
              <a:rPr lang="cs-CZ"/>
              <a:t>inklusivitu</a:t>
            </a:r>
            <a:r>
              <a:rPr lang="cs-CZ" dirty="0"/>
              <a:t>, týmovou spolupráci a </a:t>
            </a:r>
            <a:r>
              <a:rPr lang="cs-CZ" dirty="0" err="1"/>
              <a:t>mutual</a:t>
            </a:r>
            <a:r>
              <a:rPr lang="cs-CZ" dirty="0"/>
              <a:t> </a:t>
            </a:r>
            <a:r>
              <a:rPr lang="cs-CZ" dirty="0" err="1"/>
              <a:t>engagement</a:t>
            </a:r>
            <a:r>
              <a:rPr lang="cs-CZ" dirty="0"/>
              <a:t> v oblasti řízení kvality.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🎯 Návrhy na témata pro příští ročník zahrnují EMC, firemní kulturu a legislativní prostředí.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🎶 Závěr s uměleckým podtextem zdůrazňuje důležitost smyslu a radosti v pracovním prostředí a aktivní zpětnou vazbu od účastníků.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93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72758A-E1E1-F873-EAA2-1AB7A3023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Zahájení – </a:t>
            </a:r>
            <a:r>
              <a:rPr lang="cs-CZ" dirty="0" err="1"/>
              <a:t>follow</a:t>
            </a:r>
            <a:r>
              <a:rPr lang="cs-CZ" dirty="0"/>
              <a:t> up 2024</a:t>
            </a:r>
            <a:br>
              <a:rPr lang="cs-CZ" dirty="0"/>
            </a:br>
            <a:r>
              <a:rPr lang="cs-CZ" dirty="0"/>
              <a:t>Zdeněk </a:t>
            </a:r>
            <a:r>
              <a:rPr lang="cs-CZ" dirty="0" err="1"/>
              <a:t>Čančura</a:t>
            </a:r>
            <a:r>
              <a:rPr lang="cs-CZ" dirty="0"/>
              <a:t>, Jan </a:t>
            </a:r>
            <a:r>
              <a:rPr lang="cs-CZ" dirty="0" err="1"/>
              <a:t>Bruthans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F697FC-2CA7-E487-F98E-87E69A9716C8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🚀 Kvalita by měla být chápána jako odvaha vrátit slovo k jeho původnímu významu, který zahrnuje profesionalitu, respekt, pokoru a hrdost na dobře odvedenou práci.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🎯 Je důležité, aby kvalita nebyla jen formální součástí systémů a normami, ale skutečným principem lidského chování a přístupu.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🌍 Kvalita se těžko chápe laikovi, který více vnímá její opak – nekvalitu, kterou si většinou uvědomíme až při její hrozivé skutečnosti nebo selhání.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🔧 Přístup k zajištění vysoké kvality by měl být založen na detailnosti, standardech a důslednosti, podobně jako v leteckém průmyslu, kde detailní postupy výrazně snižují riziko chyb.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💡 Kvalita není specifická jen pro </a:t>
            </a:r>
            <a:r>
              <a:rPr lang="cs-CZ" sz="2000" noProof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high</a:t>
            </a: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-profile obory, ale je základem pro jakoukoli činnost a její správné zvládnutí je právem i povinností každého, kdo chce být odpovědný a kvalitní ve své práci.</a:t>
            </a:r>
          </a:p>
        </p:txBody>
      </p:sp>
    </p:spTree>
    <p:extLst>
      <p:ext uri="{BB962C8B-B14F-4D97-AF65-F5344CB8AC3E}">
        <p14:creationId xmlns:p14="http://schemas.microsoft.com/office/powerpoint/2010/main" val="3211370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F96B7-81F6-68D0-A46D-78F30B546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78ADCF-F59B-DD2C-819D-1BEC82E5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645920"/>
          </a:xfrm>
        </p:spPr>
        <p:txBody>
          <a:bodyPr>
            <a:normAutofit fontScale="90000"/>
          </a:bodyPr>
          <a:lstStyle/>
          <a:p>
            <a:r>
              <a:rPr lang="cs-CZ" dirty="0"/>
              <a:t>Integrovaný dopad: Poznatky ze zavádění a provozování integrovaného systému řízení</a:t>
            </a:r>
            <a:br>
              <a:rPr lang="cs-CZ" dirty="0"/>
            </a:br>
            <a:r>
              <a:rPr lang="cs-CZ" dirty="0"/>
              <a:t>Osman </a:t>
            </a:r>
            <a:r>
              <a:rPr lang="cs-CZ" dirty="0" err="1"/>
              <a:t>Bawa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E03F51-AF02-430E-0B9B-600D195A17BF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🚀 Implementace IMS by měla být strategickým a digitálním spojovacím prvkem na nejvyšší úrovni organizace.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🌐 Standardizace a modulární přístup umožňují škálovatelnost a flexibilitu v různých odvětvích i v rámci firemních struktur.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🔑 Klíčem k úspěchu jsou silné vedení, jasná odpovědnost a efektivní komunikace, které podporují kulturu kvality.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🤖 Budoucnost IMS a QMS vidí Osman </a:t>
            </a:r>
            <a:r>
              <a:rPr lang="cs-CZ" sz="2000" noProof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Bawa</a:t>
            </a: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 v využití umělé inteligence pro automatizaci procesů, generování řídicích toků a auditů.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🎯 Při implementaci je důležitá adaptace osvědčených norem, pilotní projekty, komunikace a zapojení všech úrovní organizace, včetně kultury a hodnot.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375769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2B3C5-43E3-C245-72F1-E652BE743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1D7930-B6E6-555D-4ACD-8C322DF94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645920"/>
          </a:xfrm>
        </p:spPr>
        <p:txBody>
          <a:bodyPr>
            <a:normAutofit/>
          </a:bodyPr>
          <a:lstStyle/>
          <a:p>
            <a:r>
              <a:rPr lang="cs-CZ" dirty="0"/>
              <a:t>Kvalita ve zdravotnickém sektoru – Kam směřuje/š) v EU?</a:t>
            </a:r>
            <a:br>
              <a:rPr lang="cs-CZ" dirty="0"/>
            </a:br>
            <a:r>
              <a:rPr lang="cs-CZ" dirty="0"/>
              <a:t>Marc O. </a:t>
            </a:r>
            <a:r>
              <a:rPr lang="cs-CZ" dirty="0" err="1"/>
              <a:t>Schurr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E6DE52-5F26-1456-BE47-25791DB110B3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🚦 Regulace medicinských zařízení v EU byla přísnější se záměrem zvýšit bezpečnost a transparentnost, avšak často vedla ke zbytečné byrokracii a vysokým nákladům.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📉 Přísnější pravidla prodloužila dobu schvalování z několika měsíců na více než dva roky a zvýšila náklady téměř na dvojnásobek.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💡 Empirické údaje ukazují, že kvalita a bezpečnost evropských zdravotnických zařízení jsou srovnatelné s americkými, což poukazuje na politickou motivaci regulace.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💔 Přísnější pravidla negativně ovlivnila inovace, snižovaly se investice do výzkumu a vývoje, což v dlouhodobém horizontu ohrožuje dostupnost nových technologií.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0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🛑 Evropské firmy čelí nižší konkurenceschopnosti, odchodům z trhu a zvyšující se potřebě přeformulovat či ukončit méně ziskové produkty, což omezuje pacientský přístup ke starším, osvědčeným zařízením.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2000" noProof="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33594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58E64A-D10D-3A02-61FB-B558CA750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Využití normy ISO 19443 pro zvyšování kvality v jaderném průmyslu</a:t>
            </a:r>
            <a:br>
              <a:rPr lang="cs-CZ" dirty="0"/>
            </a:br>
            <a:r>
              <a:rPr lang="cs-CZ" dirty="0"/>
              <a:t>Jan Buršík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CE1E35-37D3-3511-D8BA-47996505F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🎯 Norma ISO 19443 je navržena tak, aby sjednotila a posílila kvalitu v jaderném průmyslu, a je založena na zkušenostech z velkých projektů.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🌍 </a:t>
            </a:r>
            <a:r>
              <a:rPr lang="cs-CZ" dirty="0" err="1"/>
              <a:t>Westinghouse</a:t>
            </a:r>
            <a:r>
              <a:rPr lang="cs-CZ" dirty="0"/>
              <a:t> implementuje mezinárodní procesy jednotně, i přes různé legislativní požadavky jednotlivých zemí.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🛡️ Norma klade důraz na bezpečnostní kulturu a správné chování zaměstnanců, včetně </a:t>
            </a:r>
            <a:r>
              <a:rPr lang="cs-CZ" dirty="0" err="1"/>
              <a:t>pre-job</a:t>
            </a:r>
            <a:r>
              <a:rPr lang="cs-CZ" dirty="0"/>
              <a:t> briefingů a kampaní za kvalitu.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📋 Přestože norma přináší zvýšené požadavky na dokumentaci, motivace zaměstnanců spočívá v plnění požadavků pro udržení obchodních příležitostí a kvality.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🔍 Efektivitu a přidanou hodnotu systému ověřují interní audity, avšak přesněji to posuzují manažeři kvality, nikoliv přímo autoři prezentace.</a:t>
            </a:r>
          </a:p>
        </p:txBody>
      </p:sp>
    </p:spTree>
    <p:extLst>
      <p:ext uri="{BB962C8B-B14F-4D97-AF65-F5344CB8AC3E}">
        <p14:creationId xmlns:p14="http://schemas.microsoft.com/office/powerpoint/2010/main" val="3830096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7D3BD0-5262-E293-7A50-1EB904C3E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Kvalita nové generace: Transformace řízení kvality pro měnící se svět</a:t>
            </a:r>
            <a:br>
              <a:rPr lang="cs-CZ" dirty="0"/>
            </a:br>
            <a:r>
              <a:rPr lang="cs-CZ" dirty="0"/>
              <a:t>Thomas </a:t>
            </a:r>
            <a:r>
              <a:rPr lang="cs-CZ" dirty="0" err="1"/>
              <a:t>Kutritz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7E6AA9-9008-6506-2C0F-7DF57ECA5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🚗 Ekologická a digitální transformace: Automobilový průmysl směřuje k elektrifikaci, autonomní jízdě a propojeným vozidlům, což zásadně mění přístup ke kvalitě.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🔍 Datové řízení a umělá inteligence: Nutnost práce s velkými daty, AI a cloudovým řešením pro efektivní analýzy a řízení kvality napříč celým životním cyklem produktu.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⚙️ Přechod od hardware k softwaru: Stávající kvalitativní systémy musí být adaptovány na software a funkce, které jsou dnes nedílnou součástí vozidel.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🙋‍♂️ Role lidí a kultura: I přes digitalizaci zůstává lidský faktor klíčový, ale je třeba změnit pracovní </a:t>
            </a:r>
            <a:r>
              <a:rPr lang="cs-CZ" dirty="0" err="1"/>
              <a:t>mindset</a:t>
            </a:r>
            <a:r>
              <a:rPr lang="cs-CZ" dirty="0"/>
              <a:t> a podpořit schopnost rozhodování na nižších úrovních.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🌱 Udržitelnost a inovace: Kromě technologií je důraz na materiálové inovace, udržitelná výroba a otevřenost novým technologiím, včetně AI, pro dlouhodobou konkurenceschopnost.</a:t>
            </a:r>
          </a:p>
        </p:txBody>
      </p:sp>
    </p:spTree>
    <p:extLst>
      <p:ext uri="{BB962C8B-B14F-4D97-AF65-F5344CB8AC3E}">
        <p14:creationId xmlns:p14="http://schemas.microsoft.com/office/powerpoint/2010/main" val="567258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1963BF-F6EC-29A4-D3A3-7038EE99B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Dopady ESG na kvalitu v evropském i světovém kontextu</a:t>
            </a:r>
            <a:br>
              <a:rPr lang="cs-CZ" dirty="0"/>
            </a:br>
            <a:r>
              <a:rPr lang="cs-CZ" dirty="0"/>
              <a:t>Lenka Mynářová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C09AC3-2A6B-B3C5-0C97-1719DD0BA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💡 Regulace a globální trendy jsou klíčem k budoucnosti firem, které musí aktivně přizpůsobovat své strategie.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🌍 Čína a USA jsou před námi v oblasti environmentálních technologií, a České republice hrozí ztráta konkurenční výhody pokud nezačneme inovovat a adaptovat se.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🔑 Kvalita musí být spojena s procesy, evidencí a kulturou, a nikoliv jen s normami, které jsou často zastaralé nebo neodpovídají realitě.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🚀 Digitalizace a využívání umělé inteligence jsou klíčové pro splnění legislativních požadavků, jako jsou digitální pasy produktů či sledování uhlíkové stopy.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🌱 Efektivní implementace udržitelnosti je možná pouze s jasnou strategií, správným výběrem dat, a především s motivovaným týmem, který rozumí legislativním a environmentálním souvislostem.</a:t>
            </a:r>
          </a:p>
        </p:txBody>
      </p:sp>
    </p:spTree>
    <p:extLst>
      <p:ext uri="{BB962C8B-B14F-4D97-AF65-F5344CB8AC3E}">
        <p14:creationId xmlns:p14="http://schemas.microsoft.com/office/powerpoint/2010/main" val="712481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482C7D-4B7D-8942-C0C9-B24951C65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ESG a kvalita</a:t>
            </a:r>
            <a:br>
              <a:rPr lang="cs-CZ" dirty="0"/>
            </a:br>
            <a:r>
              <a:rPr lang="cs-CZ" dirty="0"/>
              <a:t>Dušan Vácha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48AA15-DD87-2F55-8996-7D28628F7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🔥 ESG je škatulkovací systém, který slouží k hodnocení udržitelnosti a ne rozhoduje o kvalitě nebo implementaci opatření.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🌍 Klimatická opatření jsou klíčová, především snížení emisí skleníkových plynů, přičemž legislativa a normy jsou nezbytné pro ověření a zákonnost.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🔍 Certifikace jako ISO 14001 nebo ISO 9001 jsou důležitým nástrojem pro dosažení vysokých ratingů a srovnatelnosti ve světě.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💰 Finanční motivace je hlavním důvodem, proč firmy a banky implementují ESG, protože nevýhodné environmentální nebo sociální praktiky vedou ke ztrátám a omezení financování.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🤖 Dodavatelský řetězec je kritický, pokud je v něm neznámý nebo černá skříňka, může to vést k velkým selháním ESG i kvality, přičemž energetická firma ČEZ má výhodu vlastního uhlí, což zjednodušuje oblast </a:t>
            </a:r>
            <a:r>
              <a:rPr lang="cs-CZ" dirty="0" err="1"/>
              <a:t>Scope</a:t>
            </a:r>
            <a:r>
              <a:rPr lang="cs-CZ" dirty="0"/>
              <a:t> 1.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1057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862CA4-29F3-4D22-34DA-D82BE0823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Kvalita v očích i v rukou lidí</a:t>
            </a:r>
            <a:br>
              <a:rPr lang="cs-CZ" dirty="0"/>
            </a:br>
            <a:r>
              <a:rPr lang="cs-CZ" dirty="0"/>
              <a:t>Tereza </a:t>
            </a:r>
            <a:r>
              <a:rPr lang="cs-CZ" dirty="0" err="1"/>
              <a:t>Drobníková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B8B791-54AA-1F0C-64CD-34701F226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🍎 Kvalita potravin je dlouhodobá firemní kultura, která je důležitá pro úspěch a bezpečnost zákazníků.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🌍 Coca-Cola působí ve více než 29 zemích, přičemž má odlišné portfolio produktů a standardy přizpůsobené lokálním trhům.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🛠️ V praxi využívají metodiky jako rybí kost, </a:t>
            </a:r>
            <a:r>
              <a:rPr lang="cs-CZ" dirty="0" err="1"/>
              <a:t>Five</a:t>
            </a:r>
            <a:r>
              <a:rPr lang="cs-CZ" dirty="0"/>
              <a:t> </a:t>
            </a:r>
            <a:r>
              <a:rPr lang="cs-CZ" dirty="0" err="1"/>
              <a:t>Whys</a:t>
            </a:r>
            <a:r>
              <a:rPr lang="cs-CZ" dirty="0"/>
              <a:t> a </a:t>
            </a:r>
            <a:r>
              <a:rPr lang="cs-CZ" dirty="0" err="1"/>
              <a:t>Gemba</a:t>
            </a:r>
            <a:r>
              <a:rPr lang="cs-CZ" dirty="0"/>
              <a:t> k identifikaci a řešení problémů s cílem zajistit bezpečnost a kvalitu výrobků.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🤝 Spolupráce, respekt a motivace zaměstnanců jsou klíčové pro udržení vysokých standardů a dlouhodobou kulturu kvality.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💡 Důležitost konzistence a vzdělávání zaměstnanců je nezbytná k prevenci problémů a k udržení kvality, přičemž je kladen důraz na osobní odpovědnost a týmovou spolupráci.</a:t>
            </a:r>
          </a:p>
        </p:txBody>
      </p:sp>
    </p:spTree>
    <p:extLst>
      <p:ext uri="{BB962C8B-B14F-4D97-AF65-F5344CB8AC3E}">
        <p14:creationId xmlns:p14="http://schemas.microsoft.com/office/powerpoint/2010/main" val="9967640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8362B15F-F88A-4F45-B58A-8EFF8ADE6CD9}" vid="{4F8EB6C2-C498-48F9-9008-368BD56FAAA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8362B15F-F88A-4F45-B58A-8EFF8ADE6CD9}" vid="{2464EA02-77CF-41E4-BCB9-344FE85FBFF5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65ca79f-b89b-4330-a0e5-58f8028bd2e4">
      <Terms xmlns="http://schemas.microsoft.com/office/infopath/2007/PartnerControls"/>
    </lcf76f155ced4ddcb4097134ff3c332f>
    <TaxCatchAll xmlns="fab91c3d-543f-4ec0-97ca-d615c4f46ee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82D445A9D2E246881141FA0A8E4948" ma:contentTypeVersion="15" ma:contentTypeDescription="Vytvoří nový dokument" ma:contentTypeScope="" ma:versionID="b6329efe2b796b55ea84045f33b64794">
  <xsd:schema xmlns:xsd="http://www.w3.org/2001/XMLSchema" xmlns:xs="http://www.w3.org/2001/XMLSchema" xmlns:p="http://schemas.microsoft.com/office/2006/metadata/properties" xmlns:ns2="565ca79f-b89b-4330-a0e5-58f8028bd2e4" xmlns:ns3="fab91c3d-543f-4ec0-97ca-d615c4f46ee0" targetNamespace="http://schemas.microsoft.com/office/2006/metadata/properties" ma:root="true" ma:fieldsID="f13baffd60b26861422e58549e4b1326" ns2:_="" ns3:_="">
    <xsd:import namespace="565ca79f-b89b-4330-a0e5-58f8028bd2e4"/>
    <xsd:import namespace="fab91c3d-543f-4ec0-97ca-d615c4f46e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5ca79f-b89b-4330-a0e5-58f8028bd2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5caa4ba5-ccbf-4272-b45a-128ae2e3a2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91c3d-543f-4ec0-97ca-d615c4f46ee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35c7825-70b9-431a-b0b9-fa487516b580}" ma:internalName="TaxCatchAll" ma:showField="CatchAllData" ma:web="fab91c3d-543f-4ec0-97ca-d615c4f46e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156E5C-5983-4A45-B1AF-273B4C19CF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202FEF-739D-47B4-A158-660112E6A2C0}">
  <ds:schemaRefs>
    <ds:schemaRef ds:uri="565ca79f-b89b-4330-a0e5-58f8028bd2e4"/>
    <ds:schemaRef ds:uri="fab91c3d-543f-4ec0-97ca-d615c4f46ee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8410DA8-DBE7-485B-A80E-8C2232B5B971}">
  <ds:schemaRefs>
    <ds:schemaRef ds:uri="565ca79f-b89b-4330-a0e5-58f8028bd2e4"/>
    <ds:schemaRef ds:uri="fab91c3d-543f-4ec0-97ca-d615c4f46ee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Beey-sablona (5)</Template>
  <TotalTime>25847</TotalTime>
  <Words>1549</Words>
  <Application>Microsoft Office PowerPoint</Application>
  <PresentationFormat>Širokoúhlá obrazovka</PresentationFormat>
  <Paragraphs>123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 Light</vt:lpstr>
      <vt:lpstr>Dosis</vt:lpstr>
      <vt:lpstr>Motiv Office</vt:lpstr>
      <vt:lpstr>Motiv Office</vt:lpstr>
      <vt:lpstr>Prezentace aplikace PowerPoint</vt:lpstr>
      <vt:lpstr>Zahájení – follow up 2024 Zdeněk Čančura, Jan Bruthans</vt:lpstr>
      <vt:lpstr>Integrovaný dopad: Poznatky ze zavádění a provozování integrovaného systému řízení Osman Bawa</vt:lpstr>
      <vt:lpstr>Kvalita ve zdravotnickém sektoru – Kam směřuje/š) v EU? Marc O. Schurr</vt:lpstr>
      <vt:lpstr>Využití normy ISO 19443 pro zvyšování kvality v jaderném průmyslu Jan Buršík</vt:lpstr>
      <vt:lpstr>Kvalita nové generace: Transformace řízení kvality pro měnící se svět Thomas Kutritz</vt:lpstr>
      <vt:lpstr>Dopady ESG na kvalitu v evropském i světovém kontextu Lenka Mynářová</vt:lpstr>
      <vt:lpstr>ESG a kvalita Dušan Vácha</vt:lpstr>
      <vt:lpstr>Kvalita v očích i v rukou lidí Tereza Drobníková</vt:lpstr>
      <vt:lpstr>Kvalita v medicíně Vladimír Beneš</vt:lpstr>
      <vt:lpstr>Firemní kultura – vliv na kvalitu, tipy do praxe Jakub-Marek Štěpán</vt:lpstr>
      <vt:lpstr>Krizový management – nácvik krizových situací Stanislav Vojtíšek</vt:lpstr>
      <vt:lpstr>Shrnutí, závěr Zdeněk Čančura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Stastna Veronika</dc:creator>
  <cp:lastModifiedBy>Kudrnova Anna</cp:lastModifiedBy>
  <cp:revision>13</cp:revision>
  <dcterms:created xsi:type="dcterms:W3CDTF">2024-07-02T08:48:04Z</dcterms:created>
  <dcterms:modified xsi:type="dcterms:W3CDTF">2025-12-08T09:55:05Z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0x010100D482D445A9D2E246881141FA0A8E4948</vt:lpwstr>
  </property>
  <property fmtid="{D5CDD505-2E9C-101B-9397-08002B2CF9AE}" pid="3" name="MediaServiceImageTags">
    <vt:lpwstr/>
  </property>
</Properties>
</file>