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19"/>
  </p:notesMasterIdLst>
  <p:sldIdLst>
    <p:sldId id="1764" r:id="rId6"/>
    <p:sldId id="1848" r:id="rId7"/>
    <p:sldId id="1849" r:id="rId8"/>
    <p:sldId id="1850" r:id="rId9"/>
    <p:sldId id="1851" r:id="rId10"/>
    <p:sldId id="1852" r:id="rId11"/>
    <p:sldId id="1853" r:id="rId12"/>
    <p:sldId id="1854" r:id="rId13"/>
    <p:sldId id="1855" r:id="rId14"/>
    <p:sldId id="1856" r:id="rId15"/>
    <p:sldId id="1857" r:id="rId16"/>
    <p:sldId id="1858" r:id="rId17"/>
    <p:sldId id="185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4444"/>
    <a:srgbClr val="FFAC3E"/>
    <a:srgbClr val="FF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90" d="100"/>
          <a:sy n="90" d="100"/>
        </p:scale>
        <p:origin x="135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drnova Anna" userId="ad11797e-5b89-4679-bedb-c4424b0d2240" providerId="ADAL" clId="{0F09B3D5-15EE-4C2C-80D1-6F940AEB6FDF}"/>
    <pc:docChg chg="undo redo custSel addSld modSld">
      <pc:chgData name="Kudrnova Anna" userId="ad11797e-5b89-4679-bedb-c4424b0d2240" providerId="ADAL" clId="{0F09B3D5-15EE-4C2C-80D1-6F940AEB6FDF}" dt="2025-12-08T08:38:00.891" v="267" actId="27636"/>
      <pc:docMkLst>
        <pc:docMk/>
      </pc:docMkLst>
      <pc:sldChg chg="modSp mod">
        <pc:chgData name="Kudrnova Anna" userId="ad11797e-5b89-4679-bedb-c4424b0d2240" providerId="ADAL" clId="{0F09B3D5-15EE-4C2C-80D1-6F940AEB6FDF}" dt="2025-12-04T13:27:54.417" v="258" actId="20577"/>
        <pc:sldMkLst>
          <pc:docMk/>
          <pc:sldMk cId="297789259" sldId="1764"/>
        </pc:sldMkLst>
        <pc:spChg chg="mod">
          <ac:chgData name="Kudrnova Anna" userId="ad11797e-5b89-4679-bedb-c4424b0d2240" providerId="ADAL" clId="{0F09B3D5-15EE-4C2C-80D1-6F940AEB6FDF}" dt="2025-12-04T13:27:54.417" v="258" actId="20577"/>
          <ac:spMkLst>
            <pc:docMk/>
            <pc:sldMk cId="297789259" sldId="1764"/>
            <ac:spMk id="7" creationId="{A27FCA68-BAA0-D3CF-F2B2-7A726D98A80B}"/>
          </ac:spMkLst>
        </pc:spChg>
      </pc:sldChg>
      <pc:sldChg chg="modSp mod">
        <pc:chgData name="Kudrnova Anna" userId="ad11797e-5b89-4679-bedb-c4424b0d2240" providerId="ADAL" clId="{0F09B3D5-15EE-4C2C-80D1-6F940AEB6FDF}" dt="2025-12-02T09:26:47.091" v="8" actId="27636"/>
        <pc:sldMkLst>
          <pc:docMk/>
          <pc:sldMk cId="3211370385" sldId="1848"/>
        </pc:sldMkLst>
        <pc:spChg chg="mod">
          <ac:chgData name="Kudrnova Anna" userId="ad11797e-5b89-4679-bedb-c4424b0d2240" providerId="ADAL" clId="{0F09B3D5-15EE-4C2C-80D1-6F940AEB6FDF}" dt="2025-12-02T09:25:41.236" v="0"/>
          <ac:spMkLst>
            <pc:docMk/>
            <pc:sldMk cId="3211370385" sldId="1848"/>
            <ac:spMk id="2" creationId="{CC72758A-E1E1-F873-EAA2-1AB7A3023DDD}"/>
          </ac:spMkLst>
        </pc:spChg>
        <pc:spChg chg="mod">
          <ac:chgData name="Kudrnova Anna" userId="ad11797e-5b89-4679-bedb-c4424b0d2240" providerId="ADAL" clId="{0F09B3D5-15EE-4C2C-80D1-6F940AEB6FDF}" dt="2025-12-02T09:26:47.091" v="8" actId="27636"/>
          <ac:spMkLst>
            <pc:docMk/>
            <pc:sldMk cId="3211370385" sldId="1848"/>
            <ac:spMk id="3" creationId="{C9F697FC-2CA7-E487-F98E-87E69A9716C8}"/>
          </ac:spMkLst>
        </pc:spChg>
      </pc:sldChg>
      <pc:sldChg chg="modSp add mod">
        <pc:chgData name="Kudrnova Anna" userId="ad11797e-5b89-4679-bedb-c4424b0d2240" providerId="ADAL" clId="{0F09B3D5-15EE-4C2C-80D1-6F940AEB6FDF}" dt="2025-12-04T13:32:18.422" v="265" actId="27636"/>
        <pc:sldMkLst>
          <pc:docMk/>
          <pc:sldMk cId="208388529" sldId="1849"/>
        </pc:sldMkLst>
        <pc:spChg chg="mod">
          <ac:chgData name="Kudrnova Anna" userId="ad11797e-5b89-4679-bedb-c4424b0d2240" providerId="ADAL" clId="{0F09B3D5-15EE-4C2C-80D1-6F940AEB6FDF}" dt="2025-12-02T10:00:25.312" v="27" actId="20577"/>
          <ac:spMkLst>
            <pc:docMk/>
            <pc:sldMk cId="208388529" sldId="1849"/>
            <ac:spMk id="2" creationId="{B5020C94-C76A-8353-B990-5FBF18DA2006}"/>
          </ac:spMkLst>
        </pc:spChg>
        <pc:spChg chg="mod">
          <ac:chgData name="Kudrnova Anna" userId="ad11797e-5b89-4679-bedb-c4424b0d2240" providerId="ADAL" clId="{0F09B3D5-15EE-4C2C-80D1-6F940AEB6FDF}" dt="2025-12-04T13:32:18.422" v="265" actId="27636"/>
          <ac:spMkLst>
            <pc:docMk/>
            <pc:sldMk cId="208388529" sldId="1849"/>
            <ac:spMk id="3" creationId="{B95190A6-00B2-B5CD-709B-77113ECA689F}"/>
          </ac:spMkLst>
        </pc:spChg>
      </pc:sldChg>
      <pc:sldChg chg="modSp add mod">
        <pc:chgData name="Kudrnova Anna" userId="ad11797e-5b89-4679-bedb-c4424b0d2240" providerId="ADAL" clId="{0F09B3D5-15EE-4C2C-80D1-6F940AEB6FDF}" dt="2025-12-02T12:24:07.191" v="148" actId="403"/>
        <pc:sldMkLst>
          <pc:docMk/>
          <pc:sldMk cId="1523724525" sldId="1850"/>
        </pc:sldMkLst>
        <pc:spChg chg="mod">
          <ac:chgData name="Kudrnova Anna" userId="ad11797e-5b89-4679-bedb-c4424b0d2240" providerId="ADAL" clId="{0F09B3D5-15EE-4C2C-80D1-6F940AEB6FDF}" dt="2025-12-02T10:03:40.781" v="41" actId="14100"/>
          <ac:spMkLst>
            <pc:docMk/>
            <pc:sldMk cId="1523724525" sldId="1850"/>
            <ac:spMk id="2" creationId="{680227C2-400A-D84B-0385-0BE5A40B48E8}"/>
          </ac:spMkLst>
        </pc:spChg>
        <pc:spChg chg="mod">
          <ac:chgData name="Kudrnova Anna" userId="ad11797e-5b89-4679-bedb-c4424b0d2240" providerId="ADAL" clId="{0F09B3D5-15EE-4C2C-80D1-6F940AEB6FDF}" dt="2025-12-02T12:24:07.191" v="148" actId="403"/>
          <ac:spMkLst>
            <pc:docMk/>
            <pc:sldMk cId="1523724525" sldId="1850"/>
            <ac:spMk id="3" creationId="{66FB08DD-93D9-545A-4100-88F3ADE1119E}"/>
          </ac:spMkLst>
        </pc:spChg>
      </pc:sldChg>
      <pc:sldChg chg="modSp new mod">
        <pc:chgData name="Kudrnova Anna" userId="ad11797e-5b89-4679-bedb-c4424b0d2240" providerId="ADAL" clId="{0F09B3D5-15EE-4C2C-80D1-6F940AEB6FDF}" dt="2025-12-04T09:28:35.912" v="169" actId="404"/>
        <pc:sldMkLst>
          <pc:docMk/>
          <pc:sldMk cId="1814493410" sldId="1851"/>
        </pc:sldMkLst>
        <pc:spChg chg="mod">
          <ac:chgData name="Kudrnova Anna" userId="ad11797e-5b89-4679-bedb-c4424b0d2240" providerId="ADAL" clId="{0F09B3D5-15EE-4C2C-80D1-6F940AEB6FDF}" dt="2025-12-04T09:28:35.912" v="169" actId="404"/>
          <ac:spMkLst>
            <pc:docMk/>
            <pc:sldMk cId="1814493410" sldId="1851"/>
            <ac:spMk id="2" creationId="{C52811C8-F706-26D1-4F78-8A70F80F135E}"/>
          </ac:spMkLst>
        </pc:spChg>
        <pc:spChg chg="mod">
          <ac:chgData name="Kudrnova Anna" userId="ad11797e-5b89-4679-bedb-c4424b0d2240" providerId="ADAL" clId="{0F09B3D5-15EE-4C2C-80D1-6F940AEB6FDF}" dt="2025-12-04T09:28:09.972" v="164" actId="5793"/>
          <ac:spMkLst>
            <pc:docMk/>
            <pc:sldMk cId="1814493410" sldId="1851"/>
            <ac:spMk id="3" creationId="{0C614122-68E2-98BD-EF74-C6126722DD67}"/>
          </ac:spMkLst>
        </pc:spChg>
      </pc:sldChg>
      <pc:sldChg chg="modSp new mod">
        <pc:chgData name="Kudrnova Anna" userId="ad11797e-5b89-4679-bedb-c4424b0d2240" providerId="ADAL" clId="{0F09B3D5-15EE-4C2C-80D1-6F940AEB6FDF}" dt="2025-12-08T08:38:00.891" v="267" actId="27636"/>
        <pc:sldMkLst>
          <pc:docMk/>
          <pc:sldMk cId="1305038432" sldId="1852"/>
        </pc:sldMkLst>
        <pc:spChg chg="mod">
          <ac:chgData name="Kudrnova Anna" userId="ad11797e-5b89-4679-bedb-c4424b0d2240" providerId="ADAL" clId="{0F09B3D5-15EE-4C2C-80D1-6F940AEB6FDF}" dt="2025-12-04T09:56:05.953" v="171" actId="27636"/>
          <ac:spMkLst>
            <pc:docMk/>
            <pc:sldMk cId="1305038432" sldId="1852"/>
            <ac:spMk id="2" creationId="{89FA8C53-BABE-1339-8D7B-212F0AF63278}"/>
          </ac:spMkLst>
        </pc:spChg>
        <pc:spChg chg="mod">
          <ac:chgData name="Kudrnova Anna" userId="ad11797e-5b89-4679-bedb-c4424b0d2240" providerId="ADAL" clId="{0F09B3D5-15EE-4C2C-80D1-6F940AEB6FDF}" dt="2025-12-08T08:38:00.891" v="267" actId="27636"/>
          <ac:spMkLst>
            <pc:docMk/>
            <pc:sldMk cId="1305038432" sldId="1852"/>
            <ac:spMk id="3" creationId="{7746C15C-EECA-FA88-AD4B-4C8CB38ECD4F}"/>
          </ac:spMkLst>
        </pc:spChg>
      </pc:sldChg>
      <pc:sldChg chg="modSp new mod">
        <pc:chgData name="Kudrnova Anna" userId="ad11797e-5b89-4679-bedb-c4424b0d2240" providerId="ADAL" clId="{0F09B3D5-15EE-4C2C-80D1-6F940AEB6FDF}" dt="2025-12-04T11:10:38.632" v="185" actId="27636"/>
        <pc:sldMkLst>
          <pc:docMk/>
          <pc:sldMk cId="2564163209" sldId="1853"/>
        </pc:sldMkLst>
        <pc:spChg chg="mod">
          <ac:chgData name="Kudrnova Anna" userId="ad11797e-5b89-4679-bedb-c4424b0d2240" providerId="ADAL" clId="{0F09B3D5-15EE-4C2C-80D1-6F940AEB6FDF}" dt="2025-12-02T10:14:12.011" v="76"/>
          <ac:spMkLst>
            <pc:docMk/>
            <pc:sldMk cId="2564163209" sldId="1853"/>
            <ac:spMk id="2" creationId="{E83488D4-4079-3562-E8BD-B2C914C859EE}"/>
          </ac:spMkLst>
        </pc:spChg>
        <pc:spChg chg="mod">
          <ac:chgData name="Kudrnova Anna" userId="ad11797e-5b89-4679-bedb-c4424b0d2240" providerId="ADAL" clId="{0F09B3D5-15EE-4C2C-80D1-6F940AEB6FDF}" dt="2025-12-04T11:10:38.632" v="185" actId="27636"/>
          <ac:spMkLst>
            <pc:docMk/>
            <pc:sldMk cId="2564163209" sldId="1853"/>
            <ac:spMk id="3" creationId="{957F6BEA-4E30-872C-E6A5-282FAA0B8D7A}"/>
          </ac:spMkLst>
        </pc:spChg>
      </pc:sldChg>
      <pc:sldChg chg="modSp new mod">
        <pc:chgData name="Kudrnova Anna" userId="ad11797e-5b89-4679-bedb-c4424b0d2240" providerId="ADAL" clId="{0F09B3D5-15EE-4C2C-80D1-6F940AEB6FDF}" dt="2025-12-04T11:15:18.163" v="192" actId="27636"/>
        <pc:sldMkLst>
          <pc:docMk/>
          <pc:sldMk cId="1467137372" sldId="1854"/>
        </pc:sldMkLst>
        <pc:spChg chg="mod">
          <ac:chgData name="Kudrnova Anna" userId="ad11797e-5b89-4679-bedb-c4424b0d2240" providerId="ADAL" clId="{0F09B3D5-15EE-4C2C-80D1-6F940AEB6FDF}" dt="2025-12-02T10:16:08.908" v="82"/>
          <ac:spMkLst>
            <pc:docMk/>
            <pc:sldMk cId="1467137372" sldId="1854"/>
            <ac:spMk id="2" creationId="{B78B1CCB-9061-8DDF-5597-86AA3C576BF2}"/>
          </ac:spMkLst>
        </pc:spChg>
        <pc:spChg chg="mod">
          <ac:chgData name="Kudrnova Anna" userId="ad11797e-5b89-4679-bedb-c4424b0d2240" providerId="ADAL" clId="{0F09B3D5-15EE-4C2C-80D1-6F940AEB6FDF}" dt="2025-12-04T11:15:18.163" v="192" actId="27636"/>
          <ac:spMkLst>
            <pc:docMk/>
            <pc:sldMk cId="1467137372" sldId="1854"/>
            <ac:spMk id="3" creationId="{692ADEEF-8120-E1AC-B69C-F486D502916F}"/>
          </ac:spMkLst>
        </pc:spChg>
      </pc:sldChg>
      <pc:sldChg chg="modSp new mod">
        <pc:chgData name="Kudrnova Anna" userId="ad11797e-5b89-4679-bedb-c4424b0d2240" providerId="ADAL" clId="{0F09B3D5-15EE-4C2C-80D1-6F940AEB6FDF}" dt="2025-12-04T12:12:14.611" v="202" actId="27636"/>
        <pc:sldMkLst>
          <pc:docMk/>
          <pc:sldMk cId="624424637" sldId="1855"/>
        </pc:sldMkLst>
        <pc:spChg chg="mod">
          <ac:chgData name="Kudrnova Anna" userId="ad11797e-5b89-4679-bedb-c4424b0d2240" providerId="ADAL" clId="{0F09B3D5-15EE-4C2C-80D1-6F940AEB6FDF}" dt="2025-12-02T10:17:27.145" v="88"/>
          <ac:spMkLst>
            <pc:docMk/>
            <pc:sldMk cId="624424637" sldId="1855"/>
            <ac:spMk id="2" creationId="{56E0B7E9-EF05-6A18-EE1F-49BD7D208E4C}"/>
          </ac:spMkLst>
        </pc:spChg>
        <pc:spChg chg="mod">
          <ac:chgData name="Kudrnova Anna" userId="ad11797e-5b89-4679-bedb-c4424b0d2240" providerId="ADAL" clId="{0F09B3D5-15EE-4C2C-80D1-6F940AEB6FDF}" dt="2025-12-04T12:12:14.611" v="202" actId="27636"/>
          <ac:spMkLst>
            <pc:docMk/>
            <pc:sldMk cId="624424637" sldId="1855"/>
            <ac:spMk id="3" creationId="{DBDA2781-EF0F-0F3F-6E65-CB938CCA2463}"/>
          </ac:spMkLst>
        </pc:spChg>
      </pc:sldChg>
      <pc:sldChg chg="modSp new mod">
        <pc:chgData name="Kudrnova Anna" userId="ad11797e-5b89-4679-bedb-c4424b0d2240" providerId="ADAL" clId="{0F09B3D5-15EE-4C2C-80D1-6F940AEB6FDF}" dt="2025-12-04T13:27:27.996" v="240" actId="27636"/>
        <pc:sldMkLst>
          <pc:docMk/>
          <pc:sldMk cId="4258546106" sldId="1856"/>
        </pc:sldMkLst>
        <pc:spChg chg="mod">
          <ac:chgData name="Kudrnova Anna" userId="ad11797e-5b89-4679-bedb-c4424b0d2240" providerId="ADAL" clId="{0F09B3D5-15EE-4C2C-80D1-6F940AEB6FDF}" dt="2025-12-02T11:34:34.211" v="97"/>
          <ac:spMkLst>
            <pc:docMk/>
            <pc:sldMk cId="4258546106" sldId="1856"/>
            <ac:spMk id="2" creationId="{F0A57CBC-D993-F4DE-C18E-692A4D463DB2}"/>
          </ac:spMkLst>
        </pc:spChg>
        <pc:spChg chg="mod">
          <ac:chgData name="Kudrnova Anna" userId="ad11797e-5b89-4679-bedb-c4424b0d2240" providerId="ADAL" clId="{0F09B3D5-15EE-4C2C-80D1-6F940AEB6FDF}" dt="2025-12-04T13:27:27.996" v="240" actId="27636"/>
          <ac:spMkLst>
            <pc:docMk/>
            <pc:sldMk cId="4258546106" sldId="1856"/>
            <ac:spMk id="3" creationId="{2E8C5EC1-8943-BD46-0A54-F6CD0AEB6DE0}"/>
          </ac:spMkLst>
        </pc:spChg>
      </pc:sldChg>
      <pc:sldChg chg="modSp new mod">
        <pc:chgData name="Kudrnova Anna" userId="ad11797e-5b89-4679-bedb-c4424b0d2240" providerId="ADAL" clId="{0F09B3D5-15EE-4C2C-80D1-6F940AEB6FDF}" dt="2025-12-04T12:13:10.795" v="209" actId="27636"/>
        <pc:sldMkLst>
          <pc:docMk/>
          <pc:sldMk cId="2034877338" sldId="1857"/>
        </pc:sldMkLst>
        <pc:spChg chg="mod">
          <ac:chgData name="Kudrnova Anna" userId="ad11797e-5b89-4679-bedb-c4424b0d2240" providerId="ADAL" clId="{0F09B3D5-15EE-4C2C-80D1-6F940AEB6FDF}" dt="2025-12-02T12:13:33.474" v="103"/>
          <ac:spMkLst>
            <pc:docMk/>
            <pc:sldMk cId="2034877338" sldId="1857"/>
            <ac:spMk id="2" creationId="{4DE237CD-140E-C9E4-3A56-38D9EFB7EB11}"/>
          </ac:spMkLst>
        </pc:spChg>
        <pc:spChg chg="mod">
          <ac:chgData name="Kudrnova Anna" userId="ad11797e-5b89-4679-bedb-c4424b0d2240" providerId="ADAL" clId="{0F09B3D5-15EE-4C2C-80D1-6F940AEB6FDF}" dt="2025-12-04T12:13:10.795" v="209" actId="27636"/>
          <ac:spMkLst>
            <pc:docMk/>
            <pc:sldMk cId="2034877338" sldId="1857"/>
            <ac:spMk id="3" creationId="{390EE566-655C-DBEC-6421-E5B5309F7AF1}"/>
          </ac:spMkLst>
        </pc:spChg>
      </pc:sldChg>
      <pc:sldChg chg="modSp new mod">
        <pc:chgData name="Kudrnova Anna" userId="ad11797e-5b89-4679-bedb-c4424b0d2240" providerId="ADAL" clId="{0F09B3D5-15EE-4C2C-80D1-6F940AEB6FDF}" dt="2025-12-04T12:10:03.899" v="195" actId="27636"/>
        <pc:sldMkLst>
          <pc:docMk/>
          <pc:sldMk cId="236290213" sldId="1858"/>
        </pc:sldMkLst>
        <pc:spChg chg="mod">
          <ac:chgData name="Kudrnova Anna" userId="ad11797e-5b89-4679-bedb-c4424b0d2240" providerId="ADAL" clId="{0F09B3D5-15EE-4C2C-80D1-6F940AEB6FDF}" dt="2025-12-02T12:14:26.764" v="114"/>
          <ac:spMkLst>
            <pc:docMk/>
            <pc:sldMk cId="236290213" sldId="1858"/>
            <ac:spMk id="2" creationId="{C5E221B1-42FD-D95E-400C-5A1AD97BDE9A}"/>
          </ac:spMkLst>
        </pc:spChg>
        <pc:spChg chg="mod">
          <ac:chgData name="Kudrnova Anna" userId="ad11797e-5b89-4679-bedb-c4424b0d2240" providerId="ADAL" clId="{0F09B3D5-15EE-4C2C-80D1-6F940AEB6FDF}" dt="2025-12-04T12:10:03.899" v="195" actId="27636"/>
          <ac:spMkLst>
            <pc:docMk/>
            <pc:sldMk cId="236290213" sldId="1858"/>
            <ac:spMk id="3" creationId="{2B2ACF8A-E325-E669-3B6F-01C1DA5B128B}"/>
          </ac:spMkLst>
        </pc:spChg>
      </pc:sldChg>
      <pc:sldChg chg="modSp new mod">
        <pc:chgData name="Kudrnova Anna" userId="ad11797e-5b89-4679-bedb-c4424b0d2240" providerId="ADAL" clId="{0F09B3D5-15EE-4C2C-80D1-6F940AEB6FDF}" dt="2025-12-04T12:21:33.699" v="216" actId="27636"/>
        <pc:sldMkLst>
          <pc:docMk/>
          <pc:sldMk cId="1364379040" sldId="1859"/>
        </pc:sldMkLst>
        <pc:spChg chg="mod">
          <ac:chgData name="Kudrnova Anna" userId="ad11797e-5b89-4679-bedb-c4424b0d2240" providerId="ADAL" clId="{0F09B3D5-15EE-4C2C-80D1-6F940AEB6FDF}" dt="2025-12-02T12:16:06.559" v="120"/>
          <ac:spMkLst>
            <pc:docMk/>
            <pc:sldMk cId="1364379040" sldId="1859"/>
            <ac:spMk id="2" creationId="{1E13002A-86E1-0091-ECD1-E695D8950738}"/>
          </ac:spMkLst>
        </pc:spChg>
        <pc:spChg chg="mod">
          <ac:chgData name="Kudrnova Anna" userId="ad11797e-5b89-4679-bedb-c4424b0d2240" providerId="ADAL" clId="{0F09B3D5-15EE-4C2C-80D1-6F940AEB6FDF}" dt="2025-12-04T12:21:33.699" v="216" actId="27636"/>
          <ac:spMkLst>
            <pc:docMk/>
            <pc:sldMk cId="1364379040" sldId="1859"/>
            <ac:spMk id="3" creationId="{97CE7F2E-2A88-08CB-8637-89CF01A69B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B7A20-5CF8-482C-B6CD-F0E83D8495E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4643-C0A0-4E53-81C2-52BEFD63FD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45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4DE522-A870-DEB9-4BFA-54402DC98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D81926-C182-F421-51BF-92ACA4EF4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E400C2-E8FA-208D-7F1E-E93E070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26DC8E-93DB-7FC6-1209-9743BEEB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E7C31A-450F-3B74-BE44-3C386AF35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1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B0157F-EBA6-0625-1337-BC6A74848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AB6BD2-8C76-D84D-7F92-0F78E2FF0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25A40-91F3-86AC-C206-946C1E68C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7D181C-6D57-644B-6E42-F1C43A0C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7C720A-F0EB-2609-2618-8CAF0AA8E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4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3980C60-9E6C-67D6-FB56-265341E8B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ADEECB-CF40-A52F-3AE7-BF4A90678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DF8F4B-2305-7665-8CB5-DECA199B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9155C6-EC7E-E9F6-7F98-3714B1CF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7740FA-5612-3B25-09B5-7F51CFC3E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4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45201-55BD-4B4E-A446-0F68EA453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325563"/>
          </a:xfrm>
          <a:solidFill>
            <a:schemeClr val="bg1"/>
          </a:solidFill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E1B4A9-0716-4EFE-A5F6-4931A1CC0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98900"/>
          </a:xfrm>
          <a:prstGeom prst="roundRect">
            <a:avLst>
              <a:gd name="adj" fmla="val 2658"/>
            </a:avLst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C5336692-C388-4298-81DA-8EEEA9E6CDA0}"/>
              </a:ext>
            </a:extLst>
          </p:cNvPr>
          <p:cNvGrpSpPr/>
          <p:nvPr userDrawn="1"/>
        </p:nvGrpSpPr>
        <p:grpSpPr>
          <a:xfrm>
            <a:off x="0" y="6310264"/>
            <a:ext cx="12192000" cy="549276"/>
            <a:chOff x="0" y="6281689"/>
            <a:chExt cx="12192000" cy="549276"/>
          </a:xfrm>
        </p:grpSpPr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83EE0B92-7160-4102-8F42-3464727A93B1}"/>
                </a:ext>
              </a:extLst>
            </p:cNvPr>
            <p:cNvSpPr/>
            <p:nvPr userDrawn="1"/>
          </p:nvSpPr>
          <p:spPr>
            <a:xfrm>
              <a:off x="0" y="6281689"/>
              <a:ext cx="12192000" cy="546149"/>
            </a:xfrm>
            <a:prstGeom prst="rect">
              <a:avLst/>
            </a:prstGeom>
            <a:solidFill>
              <a:srgbClr val="191919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Dosis" pitchFamily="2" charset="-18"/>
              </a:endParaRPr>
            </a:p>
          </p:txBody>
        </p:sp>
        <p:pic>
          <p:nvPicPr>
            <p:cNvPr id="10" name="Grafický objekt 9">
              <a:extLst>
                <a:ext uri="{FF2B5EF4-FFF2-40B4-BE49-F238E27FC236}">
                  <a16:creationId xmlns:a16="http://schemas.microsoft.com/office/drawing/2014/main" id="{C2A51C9B-FF9F-4C4E-9855-B430D4EFC2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203" y="6307091"/>
              <a:ext cx="1257297" cy="523874"/>
            </a:xfrm>
            <a:prstGeom prst="rect">
              <a:avLst/>
            </a:prstGeom>
          </p:spPr>
        </p:pic>
        <p:sp>
          <p:nvSpPr>
            <p:cNvPr id="11" name="Zástupný symbol pro zápatí 4">
              <a:extLst>
                <a:ext uri="{FF2B5EF4-FFF2-40B4-BE49-F238E27FC236}">
                  <a16:creationId xmlns:a16="http://schemas.microsoft.com/office/drawing/2014/main" id="{EA5C7F32-A803-48D5-8406-513D628A2CC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4038600" y="6381725"/>
              <a:ext cx="41148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cs-CZ"/>
              </a:defPPr>
              <a:lvl1pPr marL="0" algn="ctr" defTabSz="914400" rtl="0" eaLnBrk="1" latinLnBrk="0" hangingPunct="1">
                <a:defRPr sz="120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cs-CZ" b="1" dirty="0">
                  <a:latin typeface="Dosis" pitchFamily="2" charset="-18"/>
                </a:rPr>
                <a:t>Beey.io </a:t>
              </a:r>
              <a:r>
                <a:rPr lang="cs-CZ" dirty="0">
                  <a:latin typeface="Dosis" pitchFamily="2" charset="-18"/>
                </a:rPr>
                <a:t>od </a:t>
              </a:r>
              <a:r>
                <a:rPr lang="cs-CZ" b="1" dirty="0">
                  <a:latin typeface="Dosis" pitchFamily="2" charset="-18"/>
                </a:rPr>
                <a:t>NEWTON Technologies, a.s.</a:t>
              </a:r>
            </a:p>
          </p:txBody>
        </p:sp>
      </p:grpSp>
      <p:pic>
        <p:nvPicPr>
          <p:cNvPr id="13" name="Obrázek 12">
            <a:extLst>
              <a:ext uri="{FF2B5EF4-FFF2-40B4-BE49-F238E27FC236}">
                <a16:creationId xmlns:a16="http://schemas.microsoft.com/office/drawing/2014/main" id="{FAF1407D-2682-4858-9BF8-7656D6C269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5299" y="6328853"/>
            <a:ext cx="860498" cy="53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0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E748BA-2299-45DB-0B55-515948B8D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6FF296-CBDA-FBD6-FA04-F02C6F8A3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2C0994-69F5-4F5E-8F9A-FFC7AB02D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50D59C-C859-DD9F-0AD5-3FBC8556B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6369F5-4BCC-2627-08FE-B385DDEC6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4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75FF1B-D453-47DC-E812-5386E9FB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C9CB5B-8D33-1EB2-F247-08C851C30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0B812C-6AE3-6D0C-AD32-5D3834FBA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091A5B-1693-27F6-CAF0-A5218F799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0298E3-9221-1455-0D86-3676D6AC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56390-2DC2-769A-16BE-49C40A728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270046-1972-7E42-1080-203281E1B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569712-D49A-70EC-A07B-52DA00E72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CE44C8-BDB8-ABAA-54B8-1E0D478A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C8DED1-CEED-6939-00A4-BF109556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C708C7-E70F-4B76-B537-35EED075A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5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7AD359-2FBE-36D5-4484-C7EC94F2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124BE5-A1C3-F4D6-EE5F-E89C59711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35CF6A-140E-CB15-DE04-8CE13FC8A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7EEE864-CE4A-B384-5842-397F02B382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29F2C5A-8A41-9B34-F288-010958C2A9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61CD0BD-1339-B05E-6535-28D1DF5B3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59CAC16-BE45-48E3-6823-7BCE958AE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2890582-F0CE-F2B9-EC3A-07CC0C65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6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647EE-1924-7987-B6A3-8F25503A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7141CBD-6643-EDE7-A82D-5A38783BC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252AAAF-0B7D-1223-E8CC-877EDCAE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588586-6A4F-5917-49EA-1D0944DB6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43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12E58A2-5531-08BD-C2C8-1F02790C8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53A836-268A-0A43-B04D-70D6B370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599C1F-1785-D221-1F0E-85288F454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1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6EECE7-DEA5-C9A5-27AF-3054E8E1E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3F0EC0-6AD4-3747-1CE3-45B2290AD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1540E2A-6AE9-69EF-E227-94E7AE94D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F4E1FD-F6FD-9593-4547-598EA4EE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08EEC04-BFCB-14AF-BA86-E715AFAA4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2C47C1D-21C9-BC2A-587C-5B317953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1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8C6FC4-36AE-4C0B-B888-3855DDC8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5BCDBED-98F2-38DF-9103-795E783A0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B58B88D-DD9C-DA07-8319-80B7A4CBF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A5CA3F-2918-ADAE-4794-49F2B74F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037FF-B42E-4ED1-9A99-0DAD2BE0FA97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861E1A1-106C-9E70-E628-B1551B84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DF93F0F-62D3-E5EC-08AD-B9EF8C80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2682-9DEF-49AD-9897-A49788C0C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6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B5387E-0D9A-37C4-0CA0-B0FFCE66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ABD459-F1B1-D62F-5612-BFD9145F0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86FD86-623D-B37E-9E4F-4F8B6904B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fld id="{E6F037FF-B42E-4ED1-9A99-0DAD2BE0FA97}" type="datetimeFigureOut">
              <a:rPr lang="en-US" smtClean="0"/>
              <a:pPr/>
              <a:t>12/2/2025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FC5789-76ED-C8A8-E8A0-D1C9F4583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9751EA-0B13-40EE-87C7-FCB4F2B1C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Dosis" pitchFamily="2" charset="-18"/>
              </a:defRPr>
            </a:lvl1pPr>
          </a:lstStyle>
          <a:p>
            <a:fld id="{49D32682-9DEF-49AD-9897-A49788C0C2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00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Dosis" pitchFamily="2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Dosis" pitchFamily="2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Dosis" pitchFamily="2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Dosis" pitchFamily="2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Dosis" pitchFamily="2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E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7CFBC01-04A0-4D8C-9A15-126517E1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3CEF0-CA4B-3E6C-00E5-EF176C6A3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4228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Dosis" panose="02010503020202060003" pitchFamily="2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7575"/>
          </a:solidFill>
          <a:latin typeface="Dosis" pitchFamily="2" charset="-18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orange background&#10;&#10;Description automatically generated">
            <a:extLst>
              <a:ext uri="{FF2B5EF4-FFF2-40B4-BE49-F238E27FC236}">
                <a16:creationId xmlns:a16="http://schemas.microsoft.com/office/drawing/2014/main" id="{4DCFCAD9-F757-81C1-1369-FF4E8695C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"/>
            <a:ext cx="12192000" cy="6858000"/>
          </a:xfrm>
          <a:prstGeom prst="rect">
            <a:avLst/>
          </a:prstGeom>
        </p:spPr>
      </p:pic>
      <p:pic>
        <p:nvPicPr>
          <p:cNvPr id="6" name="Obrázek 5" descr="Obsah obrázku logo&#10;&#10;Popis se vygeneroval automaticky.">
            <a:extLst>
              <a:ext uri="{FF2B5EF4-FFF2-40B4-BE49-F238E27FC236}">
                <a16:creationId xmlns:a16="http://schemas.microsoft.com/office/drawing/2014/main" id="{D125199C-46E1-4C2C-8C77-CF6B120CC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157" y="889877"/>
            <a:ext cx="3625685" cy="1186825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27FCA68-BAA0-D3CF-F2B2-7A726D98A80B}"/>
              </a:ext>
            </a:extLst>
          </p:cNvPr>
          <p:cNvSpPr txBox="1"/>
          <p:nvPr/>
        </p:nvSpPr>
        <p:spPr>
          <a:xfrm>
            <a:off x="265669" y="2966579"/>
            <a:ext cx="11861827" cy="17819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cs-CZ" sz="4800" b="1" i="0" dirty="0" err="1">
                <a:solidFill>
                  <a:srgbClr val="444444"/>
                </a:solidFill>
                <a:effectLst/>
                <a:latin typeface="Dosis" pitchFamily="2" charset="-18"/>
              </a:rPr>
              <a:t>Quality</a:t>
            </a:r>
            <a:r>
              <a:rPr lang="cs-CZ" sz="4800" b="1" i="0" dirty="0">
                <a:solidFill>
                  <a:srgbClr val="444444"/>
                </a:solidFill>
                <a:effectLst/>
                <a:latin typeface="Dosis" pitchFamily="2" charset="-18"/>
              </a:rPr>
              <a:t> </a:t>
            </a:r>
            <a:r>
              <a:rPr lang="cs-CZ" sz="4800" b="1" i="0" dirty="0" err="1">
                <a:solidFill>
                  <a:srgbClr val="444444"/>
                </a:solidFill>
                <a:effectLst/>
                <a:latin typeface="Dosis" pitchFamily="2" charset="-18"/>
              </a:rPr>
              <a:t>Conference</a:t>
            </a:r>
            <a:endParaRPr lang="cs-CZ" sz="4800" b="1" i="0" dirty="0">
              <a:solidFill>
                <a:srgbClr val="444444"/>
              </a:solidFill>
              <a:effectLst/>
              <a:latin typeface="Dosis" pitchFamily="2" charset="-18"/>
            </a:endParaRPr>
          </a:p>
          <a:p>
            <a:pPr algn="ctr">
              <a:lnSpc>
                <a:spcPct val="120000"/>
              </a:lnSpc>
            </a:pPr>
            <a:r>
              <a:rPr lang="cs-CZ" sz="4800" b="1" dirty="0">
                <a:solidFill>
                  <a:srgbClr val="444444"/>
                </a:solidFill>
                <a:latin typeface="Dosis" pitchFamily="2" charset="-18"/>
                <a:ea typeface="+mj-ea"/>
                <a:cs typeface="+mj-cs"/>
              </a:rPr>
              <a:t>Valeč, 25.-26. 11. 2025</a:t>
            </a:r>
          </a:p>
        </p:txBody>
      </p:sp>
    </p:spTree>
    <p:extLst>
      <p:ext uri="{BB962C8B-B14F-4D97-AF65-F5344CB8AC3E}">
        <p14:creationId xmlns:p14="http://schemas.microsoft.com/office/powerpoint/2010/main" val="29778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A57CBC-D993-F4DE-C18E-692A4D463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Quality</a:t>
            </a:r>
            <a:r>
              <a:rPr lang="cs-CZ" dirty="0"/>
              <a:t> in </a:t>
            </a:r>
            <a:r>
              <a:rPr lang="cs-CZ" dirty="0" err="1"/>
              <a:t>medicine</a:t>
            </a:r>
            <a:br>
              <a:rPr lang="cs-CZ" dirty="0"/>
            </a:br>
            <a:r>
              <a:rPr lang="cs-CZ" dirty="0"/>
              <a:t>Vladimír Beneš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8C5EC1-8943-BD46-0A54-F6CD0AEB6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182" y="1853334"/>
            <a:ext cx="10515600" cy="38989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🔬 Medical quality is challenging to measure and monitor, especially in </a:t>
            </a:r>
            <a:r>
              <a:rPr lang="en-US" sz="1800" dirty="0" err="1"/>
              <a:t>neurobranches</a:t>
            </a:r>
            <a:r>
              <a:rPr lang="en-US" sz="1800" dirty="0"/>
              <a:t> where variability makes rankings difficult.</a:t>
            </a:r>
            <a:endParaRPr lang="cs-CZ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🎤 Public conferences integrate diverse speakers, including outsiders, to make discussions lively, entertaining, and engaging.</a:t>
            </a:r>
            <a:endParaRPr lang="cs-CZ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🚀 Scientific evidence in medicine often relies on randomized studies, but individual case judgments are crucial, especially in personalized medicine.</a:t>
            </a:r>
            <a:endParaRPr lang="cs-CZ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📚 Knowledge grows by continuous learning and reflection; regular updates and reviews help sustain high standards and avoid dogma.</a:t>
            </a:r>
            <a:endParaRPr lang="cs-CZ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dirty="0"/>
              <a:t>🌍 Humanity's understanding of complex systems like the brain surpasses our grasp of the universe, urging humility, honesty, and adaptation to constant change.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25854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E237CD-140E-C9E4-3A56-38D9EFB7E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Culture – Impact on Quality and Practical Tips</a:t>
            </a:r>
            <a:br>
              <a:rPr lang="cs-CZ" dirty="0"/>
            </a:br>
            <a:r>
              <a:rPr lang="cs-CZ" dirty="0"/>
              <a:t>Jakub-Marek Štěpán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EE566-655C-DBEC-6421-E5B5309F7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🌟 The importance of corporate culture lies not in atmosphere but in shared behavioral patterns, which influence decision-making and actions within a company.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🔑 Leaders at all levels primarily shape and sustain culture; a company's system, leadership, and behavior set the tone, while tools like feedback and communication are essential for fostering a healthy environment.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🚫 Culture cannot be created merely through declarations or values; it is actively formed through daily interactions, system incentives, and tolerated behaviors, including toxic ones.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⚠️ Addressing toxicity requires clear boundaries, leadership, and systems that identify and stop toxic behaviors early—often a challenge due to systemic and human factors.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🎯 Successful change in organizational culture demands simultaneous work on systems, leadership, and individual behavior, with (often underestimated) influence from every employee, especially within close teams.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4877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221B1-42FD-D95E-400C-5A1AD97B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Crisis Management – Crisis Simulation Exercises</a:t>
            </a:r>
            <a:br>
              <a:rPr lang="cs-CZ" dirty="0"/>
            </a:br>
            <a:r>
              <a:rPr lang="cs-CZ" dirty="0"/>
              <a:t>Stanislav Vojtíšek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ACF8A-E325-E669-3B6F-01C1DA5B1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🌐 Crisis management and simulation are essential for effective communication and decision-making in high-stakes environments.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🔧 Aviation safety relies heavily on continuous training, adherence to strict procedures, and cultivating a safety culture among personnel.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🛩️ Modern flight systems incorporate automation and AI, but human intuition, decision-making, and system understanding remain critical.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🎯 Regular scenario-based exercises, including simulation of emergencies, improve crew coordination, safety awareness, and response skills.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📊 Safety reporting, feedback systems, and systematic analysis of incidents help identify systemic issues and foster ongoing improvements in safety practices.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9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3002A-86E1-0091-ECD1-E695D8950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Summary</a:t>
            </a:r>
            <a:r>
              <a:rPr lang="cs-CZ" dirty="0"/>
              <a:t> and </a:t>
            </a:r>
            <a:r>
              <a:rPr lang="cs-CZ" dirty="0" err="1"/>
              <a:t>Conclusion</a:t>
            </a:r>
            <a:br>
              <a:rPr lang="cs-CZ" dirty="0"/>
            </a:br>
            <a:r>
              <a:rPr lang="cs-CZ" dirty="0"/>
              <a:t>Zdeněk </a:t>
            </a:r>
            <a:r>
              <a:rPr lang="cs-CZ" dirty="0" err="1"/>
              <a:t>Čančura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CE7F2E-2A88-08CB-8637-89CF01A69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🎉 The conference successfully celebrated its fifth edition with strong support from main partners like ČEZ Group, PPA, Control, RF </a:t>
            </a:r>
            <a:r>
              <a:rPr lang="en-US" dirty="0" err="1"/>
              <a:t>Profi</a:t>
            </a:r>
            <a:r>
              <a:rPr lang="en-US" dirty="0"/>
              <a:t>, TIF Nord, and others, highlighting the importance of collaborative efforts.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🤝 The speakers emphasized that quality management is inclusive and multi-disciplinary, urging mutual engagement and diverse team integration to maximize benefits.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📝 Key takeaways from the conference included the significance of maintaining a joyful attitude towards quality, recognizing the role of human factors and morale in achieving excellence.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⚙️ There was a focus on integrating technical topics such as electromagnetic compatibility (EMC) into quality discussions to address modern industry challenges.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🎭 The event concluded with a call for feedback and ideas to enhance future conferences, encouraging content that provokes thought and fosters continuous improvement in quality practices.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437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72758A-E1E1-F873-EAA2-1AB7A302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Zahájení – </a:t>
            </a:r>
            <a:r>
              <a:rPr lang="cs-CZ" dirty="0" err="1"/>
              <a:t>follow</a:t>
            </a:r>
            <a:r>
              <a:rPr lang="cs-CZ" dirty="0"/>
              <a:t> up 2024</a:t>
            </a:r>
            <a:br>
              <a:rPr lang="cs-CZ" dirty="0"/>
            </a:br>
            <a:r>
              <a:rPr lang="cs-CZ" dirty="0"/>
              <a:t>Zdeněk </a:t>
            </a:r>
            <a:r>
              <a:rPr lang="cs-CZ" dirty="0" err="1"/>
              <a:t>Čančura</a:t>
            </a:r>
            <a:r>
              <a:rPr lang="cs-CZ" dirty="0"/>
              <a:t>, Jan </a:t>
            </a:r>
            <a:r>
              <a:rPr lang="cs-CZ" dirty="0" err="1"/>
              <a:t>Bruthans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F697FC-2CA7-E487-F98E-87E69A9716C8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🔍 Quality is more than words; it's about professionalism, respect, humility, and pride in well-done work.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🌱 The concept of quality varies across industries, from medicine and nuclear power to aviation, highlighting the importance of precision and standards.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🛫 In aviation, strict checklists and procedural consistency have vastly improved safety, demonstrating the value of standardization.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👩‍⚕️ In medicine, quality involves measurable outcomes and attention to details, where even small errors can have serious consequences.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🤝 True quality requires a shift from just documentation to a mindset of continuous improvement, humility, and human-centered principles.</a:t>
            </a:r>
          </a:p>
        </p:txBody>
      </p:sp>
    </p:spTree>
    <p:extLst>
      <p:ext uri="{BB962C8B-B14F-4D97-AF65-F5344CB8AC3E}">
        <p14:creationId xmlns:p14="http://schemas.microsoft.com/office/powerpoint/2010/main" val="3211370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A2D34-5A81-2F22-3202-C4270811A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20C94-C76A-8353-B990-5FBF18DA2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755648"/>
          </a:xfrm>
        </p:spPr>
        <p:txBody>
          <a:bodyPr>
            <a:normAutofit/>
          </a:bodyPr>
          <a:lstStyle/>
          <a:p>
            <a:r>
              <a:rPr lang="en-US" dirty="0"/>
              <a:t>Integrated Impact: Insights from Implementing and Operating an Integrated Management System</a:t>
            </a:r>
            <a:br>
              <a:rPr lang="cs-CZ" dirty="0"/>
            </a:br>
            <a:r>
              <a:rPr lang="cs-CZ" dirty="0"/>
              <a:t>Osman </a:t>
            </a:r>
            <a:r>
              <a:rPr lang="cs-CZ" dirty="0" err="1"/>
              <a:t>Bawa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5190A6-00B2-B5CD-709B-77113ECA6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2180981"/>
            <a:ext cx="10633366" cy="365178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🌟 Strong leadership and clear accountability are essential for successful IMS implementation, ensuring effective communication and sustained progress.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🔧 Leveraging established standards and phased implementation help streamline processes and facilitate continuous improvement.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🛠️ Integration challenges necessitate moving from function-based to process-based thinking, emphasizing collaboration across value streams.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🌍 Cultural considerations require consistent organizational values, cultural assessments, and audits to ensure uniform IMS adoption across diverse teams.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🤖 Embracing digital tools and artificial intelligence will be key future drivers to enhance process automation, analysis, and overall management system efficiency.</a:t>
            </a:r>
          </a:p>
        </p:txBody>
      </p:sp>
    </p:spTree>
    <p:extLst>
      <p:ext uri="{BB962C8B-B14F-4D97-AF65-F5344CB8AC3E}">
        <p14:creationId xmlns:p14="http://schemas.microsoft.com/office/powerpoint/2010/main" val="20838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BDECF-57E5-B12D-AFD9-F304A91B8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227C2-400A-D84B-0385-0BE5A40B4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517904"/>
          </a:xfrm>
        </p:spPr>
        <p:txBody>
          <a:bodyPr>
            <a:normAutofit/>
          </a:bodyPr>
          <a:lstStyle/>
          <a:p>
            <a:r>
              <a:rPr lang="en-US" dirty="0"/>
              <a:t>Quality in medical sector - Quo </a:t>
            </a:r>
            <a:r>
              <a:rPr lang="en-US" dirty="0" err="1"/>
              <a:t>vadis</a:t>
            </a:r>
            <a:r>
              <a:rPr lang="en-US" dirty="0"/>
              <a:t> in EU?</a:t>
            </a:r>
            <a:br>
              <a:rPr lang="cs-CZ" dirty="0"/>
            </a:br>
            <a:r>
              <a:rPr lang="cs-CZ" dirty="0"/>
              <a:t>Marc O. </a:t>
            </a:r>
            <a:r>
              <a:rPr lang="cs-CZ" dirty="0" err="1"/>
              <a:t>Schurr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FB08DD-93D9-545A-4100-88F3ADE11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7127"/>
            <a:ext cx="10515600" cy="3557397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🚦 European medical device regulation has become overly bureaucratic, leading to increased costs and delays without improving clinical outcomes.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64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🔍 Clinical data comparisons between Europe and the US reveal no significant differences in device safety or efficacy, questioning the regulation's effectiveness.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64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💼 The regulatory burden has severely impacted industry innovation, with longer approval times and rising costs discouraging new product development.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64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🏥 The stricter regulations have caused device discontinuations and restricted patient access, especially in niche and underserved areas.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64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400" dirty="0">
                <a:solidFill>
                  <a:schemeClr val="tx1">
                    <a:lumMod val="50000"/>
                    <a:lumOff val="50000"/>
                  </a:schemeClr>
                </a:solidFill>
                <a:latin typeface="Dosis" pitchFamily="2" charset="-18"/>
              </a:rPr>
              <a:t>🤝 There is hope for reform, as policymakers are beginning to recognize the overreach, which may lead to adjustments and a more balanced regulatory approach in the future.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  <a:latin typeface="Dosis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523724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2811C8-F706-26D1-4F78-8A70F80F1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600200"/>
          </a:xfrm>
        </p:spPr>
        <p:txBody>
          <a:bodyPr>
            <a:normAutofit/>
          </a:bodyPr>
          <a:lstStyle/>
          <a:p>
            <a:r>
              <a:rPr lang="en-US" sz="3200" dirty="0"/>
              <a:t>Leveraging ISO 19443 in the Pursuit of Excellence in the Nuclear Industry </a:t>
            </a:r>
            <a:br>
              <a:rPr lang="cs-CZ" dirty="0"/>
            </a:br>
            <a:r>
              <a:rPr lang="cs-CZ" sz="3200" dirty="0"/>
              <a:t>Jan Buršík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614122-68E2-98BD-EF74-C6126722D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7671"/>
            <a:ext cx="10515600" cy="377685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🔍 ISO 19443 enhances quality management specifically for the nuclear industry, building on the general ISO 9001 standards.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🌐 Westinghouse is a global company with multiple nuclear fuel fabrication facilities, requiring unified quality standards across diverse markets and regulations.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🛡️ The certification process emphasizes nuclear safety culture, key employee behaviors, and continuous improvement through lessons learned and process adherence.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⚙️ Implementing ISO 19443 involves managing increased documentation and procedures, but ensures that quality is not just paperwork, but practiced by motivated personnel.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💡 Certification fosters industry best practices and standardization, though challenges regarding process complexity and cultural differences are acknowledged and can be addressed through industry feedback and updates.</a:t>
            </a:r>
          </a:p>
          <a:p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493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FA8C53-BABE-1339-8D7B-212F0AF63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1609344"/>
          </a:xfrm>
        </p:spPr>
        <p:txBody>
          <a:bodyPr>
            <a:normAutofit/>
          </a:bodyPr>
          <a:lstStyle/>
          <a:p>
            <a:r>
              <a:rPr lang="en-US" sz="3200" dirty="0"/>
              <a:t>Next-Gen Quality: Transforming Quality Management to a changing world</a:t>
            </a:r>
            <a:br>
              <a:rPr lang="cs-CZ" sz="3200" dirty="0"/>
            </a:br>
            <a:r>
              <a:rPr lang="cs-CZ" sz="3200" dirty="0"/>
              <a:t>Thomas </a:t>
            </a:r>
            <a:r>
              <a:rPr lang="cs-CZ" sz="3200" dirty="0" err="1"/>
              <a:t>Kutritz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46C15C-EECA-FA88-AD4B-4C8CB38EC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3119"/>
            <a:ext cx="10515600" cy="362140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300" dirty="0"/>
              <a:t>🚗 The automotive industry is undergoing a significant transformation driven by electrification, autonomous driving, and connected mobility, which requires a shift in quality management approaches.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🌱 Sustainability and new materials, such as artificial and recycled materials, are increasingly influencing quality processes, demanding adaptation to new hardware and software behaviors.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🤖 Data-driven quality, big data, artificial intelligence, and digital twins are essential for managing the complexity and volume of data in modern vehicles; automation and real-time analysis are critical.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🧑‍🤝‍🧑 People and culture are pivotal; integrating traditional expertise with new, digitally skilled generations fosters innovation and helps bridge talent gaps in this changing environment.</a:t>
            </a: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/>
              <a:t>🔑 The future of quality entails a balanced combination of advanced digital tools, human expertise, and a continuous step-by-step navigation through ongoing technological and societal changes.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038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3488D4-4079-3562-E8BD-B2C914C85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Impacts of ESG on Quality in the European and Global Context</a:t>
            </a:r>
            <a:br>
              <a:rPr lang="cs-CZ" dirty="0"/>
            </a:br>
            <a:r>
              <a:rPr lang="cs-CZ" dirty="0"/>
              <a:t>Lenka Mynářová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F6BEA-4E30-872C-E6A5-282FAA0B8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🚀 Industries must prioritize future essentials by understanding regulatory fundamentals and aligning company strategies accordingly.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🌍 Global markets, especially China and the US, are leading in environmental technology investments, surpassing some European efforts.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🔍 Regulations are often overlapping and complex; companies need to coordinate internally and develop clear roadmaps to navigate compliance efficiently.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📊 Data verification for ESG reporting is challenging; strategic use of proxy data initially is inevitable, but transitioning to primary data is critical for credibility.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🛠️ Small and medium-sized enterprises should adopt simplified, cost-effective sustainability standards to remain competitive and prepare for future regulatory requirements.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163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8B1CCB-9061-8DDF-5597-86AA3C576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ESG and </a:t>
            </a:r>
            <a:r>
              <a:rPr lang="cs-CZ" dirty="0" err="1"/>
              <a:t>Quality</a:t>
            </a:r>
            <a:br>
              <a:rPr lang="cs-CZ" dirty="0"/>
            </a:br>
            <a:r>
              <a:rPr lang="cs-CZ" dirty="0"/>
              <a:t>Dušan Vácha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2ADEEF-8120-E1AC-B69C-F486D5029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🌱 ESG is basically a categorization system that provides scores, but it doesn't decide or implement sustainability; it helps organizations measure and communicate their efforts.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🔍 Different rating agencies prioritize various ESG areas, and their assessments are influenced by industry sector, local regulations, and specific certification standards like ISO 14001.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⚙️ Quality management, safety, and environmental certifications are crucial for rating and legislative compliance, serving as transparent proof of responsible practices.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🌍 Environmental aspects such as greenhouse gases, water use, and biodiversity are key, with climate change being the most critical issue, impacting company strategies and risk management.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💰 The primary motivation behind ESG initiatives is financial; investors and banks require transparent, verifiable data to mitigate risks and protect their investments.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713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E0B7E9-EF05-6A18-EE1F-49BD7D20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in People’s Eyes and Hands</a:t>
            </a:r>
            <a:br>
              <a:rPr lang="cs-CZ" dirty="0"/>
            </a:br>
            <a:r>
              <a:rPr lang="cs-CZ" dirty="0"/>
              <a:t>Tereza </a:t>
            </a:r>
            <a:r>
              <a:rPr lang="cs-CZ" dirty="0" err="1"/>
              <a:t>Drobníková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DA2781-EF0F-0F3F-6E65-CB938CCA2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🌍 Coca-Cola operates in 29 countries with 64 manufacturing plants, serving a diverse international market.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🔍 The company's quality philosophy emphasizes long-term culture and shared responsibility, beyond just meeting standards and regulations.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⚙️ Practical tools like fishbone diagrams and the “Five Whys” method are used to identify root causes of quality issues, ensuring continuous improvement.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📱 WhatsApp is a key real-time system for risk analysis and proactive quality control, involving staff at all levels for immediate feedback and prevention.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🤝 Respect and motivation among employees are crucial, fostered through mutual trust, recognition, and ensuring staff feel valued and involved in quality initiatives.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44246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362B15F-F88A-4F45-B58A-8EFF8ADE6CD9}" vid="{4F8EB6C2-C498-48F9-9008-368BD56FAAA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362B15F-F88A-4F45-B58A-8EFF8ADE6CD9}" vid="{2464EA02-77CF-41E4-BCB9-344FE85FBFF5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82D445A9D2E246881141FA0A8E4948" ma:contentTypeVersion="15" ma:contentTypeDescription="Vytvoří nový dokument" ma:contentTypeScope="" ma:versionID="b6329efe2b796b55ea84045f33b64794">
  <xsd:schema xmlns:xsd="http://www.w3.org/2001/XMLSchema" xmlns:xs="http://www.w3.org/2001/XMLSchema" xmlns:p="http://schemas.microsoft.com/office/2006/metadata/properties" xmlns:ns2="565ca79f-b89b-4330-a0e5-58f8028bd2e4" xmlns:ns3="fab91c3d-543f-4ec0-97ca-d615c4f46ee0" targetNamespace="http://schemas.microsoft.com/office/2006/metadata/properties" ma:root="true" ma:fieldsID="f13baffd60b26861422e58549e4b1326" ns2:_="" ns3:_="">
    <xsd:import namespace="565ca79f-b89b-4330-a0e5-58f8028bd2e4"/>
    <xsd:import namespace="fab91c3d-543f-4ec0-97ca-d615c4f46e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ca79f-b89b-4330-a0e5-58f8028bd2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5caa4ba5-ccbf-4272-b45a-128ae2e3a2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91c3d-543f-4ec0-97ca-d615c4f46e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5c7825-70b9-431a-b0b9-fa487516b580}" ma:internalName="TaxCatchAll" ma:showField="CatchAllData" ma:web="fab91c3d-543f-4ec0-97ca-d615c4f46e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5ca79f-b89b-4330-a0e5-58f8028bd2e4">
      <Terms xmlns="http://schemas.microsoft.com/office/infopath/2007/PartnerControls"/>
    </lcf76f155ced4ddcb4097134ff3c332f>
    <TaxCatchAll xmlns="fab91c3d-543f-4ec0-97ca-d615c4f46ee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410DA8-DBE7-485B-A80E-8C2232B5B971}">
  <ds:schemaRefs>
    <ds:schemaRef ds:uri="565ca79f-b89b-4330-a0e5-58f8028bd2e4"/>
    <ds:schemaRef ds:uri="fab91c3d-543f-4ec0-97ca-d615c4f46e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202FEF-739D-47B4-A158-660112E6A2C0}">
  <ds:schemaRefs>
    <ds:schemaRef ds:uri="565ca79f-b89b-4330-a0e5-58f8028bd2e4"/>
    <ds:schemaRef ds:uri="fab91c3d-543f-4ec0-97ca-d615c4f46ee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156E5C-5983-4A45-B1AF-273B4C19CF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Beey-sablona (5)</Template>
  <TotalTime>25772</TotalTime>
  <Words>1616</Words>
  <Application>Microsoft Office PowerPoint</Application>
  <PresentationFormat>Širokoúhlá obrazovka</PresentationFormat>
  <Paragraphs>122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 Light</vt:lpstr>
      <vt:lpstr>Dosis</vt:lpstr>
      <vt:lpstr>Motiv Office</vt:lpstr>
      <vt:lpstr>Motiv Office</vt:lpstr>
      <vt:lpstr>Prezentace aplikace PowerPoint</vt:lpstr>
      <vt:lpstr>Zahájení – follow up 2024 Zdeněk Čančura, Jan Bruthans</vt:lpstr>
      <vt:lpstr>Integrated Impact: Insights from Implementing and Operating an Integrated Management System Osman Bawa</vt:lpstr>
      <vt:lpstr>Quality in medical sector - Quo vadis in EU? Marc O. Schurr</vt:lpstr>
      <vt:lpstr>Leveraging ISO 19443 in the Pursuit of Excellence in the Nuclear Industry  Jan Buršík</vt:lpstr>
      <vt:lpstr>Next-Gen Quality: Transforming Quality Management to a changing world Thomas Kutritz</vt:lpstr>
      <vt:lpstr>Impacts of ESG on Quality in the European and Global Context Lenka Mynářová</vt:lpstr>
      <vt:lpstr>ESG and Quality Dušan Vácha</vt:lpstr>
      <vt:lpstr>Quality in People’s Eyes and Hands Tereza Drobníková</vt:lpstr>
      <vt:lpstr>Quality in medicine Vladimír Beneš</vt:lpstr>
      <vt:lpstr>Corporate Culture – Impact on Quality and Practical Tips Jakub-Marek Štěpán</vt:lpstr>
      <vt:lpstr>Crisis Management – Crisis Simulation Exercises Stanislav Vojtíšek</vt:lpstr>
      <vt:lpstr>Summary and Conclusion Zdeněk Čančura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Stastna Veronika</dc:creator>
  <cp:lastModifiedBy>Kudrnova Anna</cp:lastModifiedBy>
  <cp:revision>13</cp:revision>
  <dcterms:created xsi:type="dcterms:W3CDTF">2024-07-02T08:48:04Z</dcterms:created>
  <dcterms:modified xsi:type="dcterms:W3CDTF">2025-12-08T08:38:09Z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0x010100D482D445A9D2E246881141FA0A8E4948</vt:lpwstr>
  </property>
  <property fmtid="{D5CDD505-2E9C-101B-9397-08002B2CF9AE}" pid="3" name="MediaServiceImageTags">
    <vt:lpwstr/>
  </property>
</Properties>
</file>